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8"/>
  </p:notesMasterIdLst>
  <p:sldIdLst>
    <p:sldId id="256" r:id="rId2"/>
    <p:sldId id="257" r:id="rId3"/>
    <p:sldId id="290" r:id="rId4"/>
    <p:sldId id="259" r:id="rId5"/>
    <p:sldId id="260" r:id="rId6"/>
    <p:sldId id="323" r:id="rId7"/>
    <p:sldId id="291" r:id="rId8"/>
    <p:sldId id="261" r:id="rId9"/>
    <p:sldId id="295" r:id="rId10"/>
    <p:sldId id="298" r:id="rId11"/>
    <p:sldId id="296" r:id="rId12"/>
    <p:sldId id="324" r:id="rId13"/>
    <p:sldId id="299" r:id="rId14"/>
    <p:sldId id="300" r:id="rId15"/>
    <p:sldId id="292" r:id="rId16"/>
    <p:sldId id="325" r:id="rId17"/>
    <p:sldId id="269" r:id="rId18"/>
    <p:sldId id="294" r:id="rId19"/>
    <p:sldId id="326" r:id="rId20"/>
    <p:sldId id="302" r:id="rId21"/>
    <p:sldId id="303" r:id="rId22"/>
    <p:sldId id="304" r:id="rId23"/>
    <p:sldId id="305" r:id="rId24"/>
    <p:sldId id="306" r:id="rId25"/>
    <p:sldId id="307" r:id="rId26"/>
    <p:sldId id="308" r:id="rId27"/>
    <p:sldId id="276" r:id="rId28"/>
    <p:sldId id="309" r:id="rId29"/>
    <p:sldId id="310" r:id="rId30"/>
    <p:sldId id="311" r:id="rId31"/>
    <p:sldId id="278" r:id="rId32"/>
    <p:sldId id="279" r:id="rId33"/>
    <p:sldId id="280" r:id="rId34"/>
    <p:sldId id="312" r:id="rId35"/>
    <p:sldId id="313" r:id="rId36"/>
    <p:sldId id="282" r:id="rId37"/>
    <p:sldId id="327" r:id="rId38"/>
    <p:sldId id="328" r:id="rId39"/>
    <p:sldId id="329" r:id="rId40"/>
    <p:sldId id="284" r:id="rId41"/>
    <p:sldId id="285" r:id="rId42"/>
    <p:sldId id="319" r:id="rId43"/>
    <p:sldId id="286" r:id="rId44"/>
    <p:sldId id="320" r:id="rId45"/>
    <p:sldId id="321" r:id="rId46"/>
    <p:sldId id="322" r:id="rId47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CFCC4"/>
    <a:srgbClr val="35B1A2"/>
    <a:srgbClr val="51CBBC"/>
    <a:srgbClr val="36B4A5"/>
    <a:srgbClr val="1FA5E1"/>
    <a:srgbClr val="1AC4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5" d="100"/>
          <a:sy n="105" d="100"/>
        </p:scale>
        <p:origin x="1464" y="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88" d="100"/>
          <a:sy n="88" d="100"/>
        </p:scale>
        <p:origin x="-3870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8A31BF5-E87C-42A7-A3E3-43E9E1BCEEDB}" type="datetimeFigureOut">
              <a:rPr lang="ko-KR" altLang="en-US" smtClean="0"/>
              <a:t>2020-04-07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1AD797-DDB0-4F93-8277-B1E9E50A183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657312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0DEBE9-0804-411E-9F79-BA46C0DA5D4E}" type="datetimeFigureOut">
              <a:rPr lang="ko-KR" altLang="en-US" smtClean="0"/>
              <a:t>2020-04-07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9AA0E8-AA58-48A5-A33F-26DAB74FC3C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8370916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직선 연결선 8"/>
          <p:cNvCxnSpPr/>
          <p:nvPr userDrawn="1"/>
        </p:nvCxnSpPr>
        <p:spPr>
          <a:xfrm>
            <a:off x="0" y="548680"/>
            <a:ext cx="9144000" cy="0"/>
          </a:xfrm>
          <a:prstGeom prst="line">
            <a:avLst/>
          </a:prstGeom>
          <a:ln w="12700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 userDrawn="1"/>
        </p:nvSpPr>
        <p:spPr>
          <a:xfrm>
            <a:off x="646549" y="92140"/>
            <a:ext cx="10081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 smtClean="0"/>
              <a:t>단어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48912728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Administrator\Desktop\캡처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3347864" cy="10689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7290279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Administrator\Desktop\캡처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333357"/>
            <a:ext cx="2592288" cy="4475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C:\Users\Administrator\Desktop\캡처.JPG"/>
          <p:cNvPicPr>
            <a:picLocks noChangeAspect="1" noChangeArrowheads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201"/>
          <a:stretch/>
        </p:blipFill>
        <p:spPr bwMode="auto">
          <a:xfrm>
            <a:off x="179512" y="836712"/>
            <a:ext cx="8784976" cy="6021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직사각형 4"/>
          <p:cNvSpPr/>
          <p:nvPr userDrawn="1"/>
        </p:nvSpPr>
        <p:spPr>
          <a:xfrm>
            <a:off x="827584" y="1772816"/>
            <a:ext cx="7416824" cy="50851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4433050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3599688" cy="10789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642539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그림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3599688" cy="10789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8690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그림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3599688" cy="10789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24971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3599688" cy="10789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158523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그림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3599688" cy="10789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235745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그림 5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724" t="23601" r="6322" b="20837"/>
          <a:stretch/>
        </p:blipFill>
        <p:spPr>
          <a:xfrm>
            <a:off x="0" y="0"/>
            <a:ext cx="2417859" cy="16002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288623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그림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3599688" cy="10789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366016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그림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3599688" cy="10789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678252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0DEBE9-0804-411E-9F79-BA46C0DA5D4E}" type="datetimeFigureOut">
              <a:rPr lang="ko-KR" altLang="en-US" smtClean="0"/>
              <a:t>2020-04-07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19AA0E8-AA58-48A5-A33F-26DAB74FC3C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734566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audio" Target="../media/media14.mp3"/><Relationship Id="rId1" Type="http://schemas.microsoft.com/office/2007/relationships/media" Target="../media/media14.mp3"/><Relationship Id="rId5" Type="http://schemas.openxmlformats.org/officeDocument/2006/relationships/image" Target="../media/image19.png"/><Relationship Id="rId4" Type="http://schemas.openxmlformats.org/officeDocument/2006/relationships/image" Target="../media/image28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audio" Target="../media/media15.mp3"/><Relationship Id="rId1" Type="http://schemas.microsoft.com/office/2007/relationships/media" Target="../media/media15.mp3"/><Relationship Id="rId6" Type="http://schemas.openxmlformats.org/officeDocument/2006/relationships/image" Target="../media/image19.png"/><Relationship Id="rId5" Type="http://schemas.openxmlformats.org/officeDocument/2006/relationships/image" Target="../media/image29.jpeg"/><Relationship Id="rId4" Type="http://schemas.openxmlformats.org/officeDocument/2006/relationships/image" Target="../media/image25.JP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microsoft.com/office/2007/relationships/media" Target="../media/media17.mp3"/><Relationship Id="rId7" Type="http://schemas.openxmlformats.org/officeDocument/2006/relationships/image" Target="../media/image31.jpeg"/><Relationship Id="rId2" Type="http://schemas.openxmlformats.org/officeDocument/2006/relationships/audio" Target="../media/media16.mp3"/><Relationship Id="rId1" Type="http://schemas.microsoft.com/office/2007/relationships/media" Target="../media/media16.mp3"/><Relationship Id="rId6" Type="http://schemas.openxmlformats.org/officeDocument/2006/relationships/image" Target="../media/image30.jpeg"/><Relationship Id="rId5" Type="http://schemas.openxmlformats.org/officeDocument/2006/relationships/slideLayout" Target="../slideLayouts/slideLayout3.xml"/><Relationship Id="rId4" Type="http://schemas.openxmlformats.org/officeDocument/2006/relationships/audio" Target="../media/media17.mp3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audio" Target="../media/media17.mp3"/><Relationship Id="rId1" Type="http://schemas.microsoft.com/office/2007/relationships/media" Target="../media/media17.mp3"/><Relationship Id="rId6" Type="http://schemas.openxmlformats.org/officeDocument/2006/relationships/image" Target="../media/image19.png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audio" Target="../media/media18.mp3"/><Relationship Id="rId1" Type="http://schemas.microsoft.com/office/2007/relationships/media" Target="../media/media18.mp3"/><Relationship Id="rId5" Type="http://schemas.openxmlformats.org/officeDocument/2006/relationships/image" Target="../media/image19.png"/><Relationship Id="rId4" Type="http://schemas.openxmlformats.org/officeDocument/2006/relationships/image" Target="../media/image34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audio" Target="../media/media19.mp3"/><Relationship Id="rId1" Type="http://schemas.microsoft.com/office/2007/relationships/media" Target="../media/media19.mp3"/><Relationship Id="rId5" Type="http://schemas.openxmlformats.org/officeDocument/2006/relationships/image" Target="../media/image19.png"/><Relationship Id="rId4" Type="http://schemas.openxmlformats.org/officeDocument/2006/relationships/image" Target="../media/image35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jpeg"/><Relationship Id="rId3" Type="http://schemas.microsoft.com/office/2007/relationships/media" Target="../media/media21.mp3"/><Relationship Id="rId7" Type="http://schemas.openxmlformats.org/officeDocument/2006/relationships/image" Target="../media/image36.jpeg"/><Relationship Id="rId2" Type="http://schemas.openxmlformats.org/officeDocument/2006/relationships/audio" Target="../media/media20.mp3"/><Relationship Id="rId1" Type="http://schemas.microsoft.com/office/2007/relationships/media" Target="../media/media20.mp3"/><Relationship Id="rId6" Type="http://schemas.openxmlformats.org/officeDocument/2006/relationships/image" Target="../media/image25.JPG"/><Relationship Id="rId5" Type="http://schemas.openxmlformats.org/officeDocument/2006/relationships/slideLayout" Target="../slideLayouts/slideLayout4.xml"/><Relationship Id="rId4" Type="http://schemas.openxmlformats.org/officeDocument/2006/relationships/audio" Target="../media/media21.mp3"/><Relationship Id="rId9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audio" Target="../media/media4.mp3"/><Relationship Id="rId13" Type="http://schemas.openxmlformats.org/officeDocument/2006/relationships/slideLayout" Target="../slideLayouts/slideLayout2.xml"/><Relationship Id="rId18" Type="http://schemas.openxmlformats.org/officeDocument/2006/relationships/image" Target="../media/image17.JPG"/><Relationship Id="rId3" Type="http://schemas.microsoft.com/office/2007/relationships/media" Target="../media/media2.mp3"/><Relationship Id="rId7" Type="http://schemas.microsoft.com/office/2007/relationships/media" Target="../media/media4.mp3"/><Relationship Id="rId12" Type="http://schemas.openxmlformats.org/officeDocument/2006/relationships/audio" Target="../media/media6.mp3"/><Relationship Id="rId17" Type="http://schemas.openxmlformats.org/officeDocument/2006/relationships/image" Target="../media/image16.JPG"/><Relationship Id="rId2" Type="http://schemas.openxmlformats.org/officeDocument/2006/relationships/audio" Target="../media/media1.mp3"/><Relationship Id="rId16" Type="http://schemas.openxmlformats.org/officeDocument/2006/relationships/image" Target="../media/image15.JPG"/><Relationship Id="rId20" Type="http://schemas.openxmlformats.org/officeDocument/2006/relationships/image" Target="../media/image19.png"/><Relationship Id="rId1" Type="http://schemas.microsoft.com/office/2007/relationships/media" Target="../media/media1.mp3"/><Relationship Id="rId6" Type="http://schemas.openxmlformats.org/officeDocument/2006/relationships/audio" Target="../media/media3.mp3"/><Relationship Id="rId11" Type="http://schemas.microsoft.com/office/2007/relationships/media" Target="../media/media6.mp3"/><Relationship Id="rId5" Type="http://schemas.microsoft.com/office/2007/relationships/media" Target="../media/media3.mp3"/><Relationship Id="rId15" Type="http://schemas.openxmlformats.org/officeDocument/2006/relationships/image" Target="../media/image14.JPG"/><Relationship Id="rId10" Type="http://schemas.openxmlformats.org/officeDocument/2006/relationships/audio" Target="../media/media5.mp3"/><Relationship Id="rId19" Type="http://schemas.openxmlformats.org/officeDocument/2006/relationships/image" Target="../media/image18.JPG"/><Relationship Id="rId4" Type="http://schemas.openxmlformats.org/officeDocument/2006/relationships/audio" Target="../media/media2.mp3"/><Relationship Id="rId9" Type="http://schemas.microsoft.com/office/2007/relationships/media" Target="../media/media5.mp3"/><Relationship Id="rId14" Type="http://schemas.openxmlformats.org/officeDocument/2006/relationships/image" Target="../media/image13.JP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jpeg"/><Relationship Id="rId3" Type="http://schemas.microsoft.com/office/2007/relationships/media" Target="../media/media23.mp3"/><Relationship Id="rId7" Type="http://schemas.openxmlformats.org/officeDocument/2006/relationships/image" Target="../media/image31.jpeg"/><Relationship Id="rId2" Type="http://schemas.openxmlformats.org/officeDocument/2006/relationships/audio" Target="../media/media22.mp3"/><Relationship Id="rId1" Type="http://schemas.microsoft.com/office/2007/relationships/media" Target="../media/media22.mp3"/><Relationship Id="rId6" Type="http://schemas.openxmlformats.org/officeDocument/2006/relationships/image" Target="../media/image30.jpeg"/><Relationship Id="rId5" Type="http://schemas.openxmlformats.org/officeDocument/2006/relationships/slideLayout" Target="../slideLayouts/slideLayout4.xml"/><Relationship Id="rId10" Type="http://schemas.openxmlformats.org/officeDocument/2006/relationships/image" Target="../media/image19.png"/><Relationship Id="rId4" Type="http://schemas.openxmlformats.org/officeDocument/2006/relationships/audio" Target="../media/media23.mp3"/><Relationship Id="rId9" Type="http://schemas.openxmlformats.org/officeDocument/2006/relationships/image" Target="../media/image39.jpe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JPG"/><Relationship Id="rId3" Type="http://schemas.microsoft.com/office/2007/relationships/media" Target="../media/media25.mp3"/><Relationship Id="rId7" Type="http://schemas.openxmlformats.org/officeDocument/2006/relationships/image" Target="../media/image41.jpeg"/><Relationship Id="rId2" Type="http://schemas.openxmlformats.org/officeDocument/2006/relationships/audio" Target="../media/media24.mp3"/><Relationship Id="rId1" Type="http://schemas.microsoft.com/office/2007/relationships/media" Target="../media/media24.mp3"/><Relationship Id="rId6" Type="http://schemas.openxmlformats.org/officeDocument/2006/relationships/image" Target="../media/image40.jpeg"/><Relationship Id="rId5" Type="http://schemas.openxmlformats.org/officeDocument/2006/relationships/slideLayout" Target="../slideLayouts/slideLayout4.xml"/><Relationship Id="rId4" Type="http://schemas.openxmlformats.org/officeDocument/2006/relationships/audio" Target="../media/media25.mp3"/><Relationship Id="rId9" Type="http://schemas.openxmlformats.org/officeDocument/2006/relationships/image" Target="../media/image19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microsoft.com/office/2007/relationships/media" Target="../media/media27.mp3"/><Relationship Id="rId7" Type="http://schemas.openxmlformats.org/officeDocument/2006/relationships/image" Target="../media/image43.jpeg"/><Relationship Id="rId2" Type="http://schemas.openxmlformats.org/officeDocument/2006/relationships/audio" Target="../media/media26.mp3"/><Relationship Id="rId1" Type="http://schemas.microsoft.com/office/2007/relationships/media" Target="../media/media26.mp3"/><Relationship Id="rId6" Type="http://schemas.openxmlformats.org/officeDocument/2006/relationships/image" Target="../media/image42.jpeg"/><Relationship Id="rId5" Type="http://schemas.openxmlformats.org/officeDocument/2006/relationships/slideLayout" Target="../slideLayouts/slideLayout4.xml"/><Relationship Id="rId4" Type="http://schemas.openxmlformats.org/officeDocument/2006/relationships/audio" Target="../media/media27.mp3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1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47.jpe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5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7.mp3"/><Relationship Id="rId1" Type="http://schemas.microsoft.com/office/2007/relationships/media" Target="../media/media7.mp3"/><Relationship Id="rId5" Type="http://schemas.openxmlformats.org/officeDocument/2006/relationships/image" Target="../media/image19.png"/><Relationship Id="rId4" Type="http://schemas.openxmlformats.org/officeDocument/2006/relationships/image" Target="../media/image20.jpe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54.jp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61.jpeg"/><Relationship Id="rId4" Type="http://schemas.openxmlformats.org/officeDocument/2006/relationships/image" Target="../media/image60.jpe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audio" Target="../media/media28.mp3"/><Relationship Id="rId1" Type="http://schemas.microsoft.com/office/2007/relationships/media" Target="../media/media28.mp3"/><Relationship Id="rId5" Type="http://schemas.openxmlformats.org/officeDocument/2006/relationships/image" Target="../media/image19.png"/><Relationship Id="rId4" Type="http://schemas.openxmlformats.org/officeDocument/2006/relationships/image" Target="../media/image62.jpeg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8.mp3"/><Relationship Id="rId1" Type="http://schemas.microsoft.com/office/2007/relationships/media" Target="../media/media8.mp3"/><Relationship Id="rId6" Type="http://schemas.openxmlformats.org/officeDocument/2006/relationships/image" Target="../media/image19.png"/><Relationship Id="rId5" Type="http://schemas.openxmlformats.org/officeDocument/2006/relationships/image" Target="../media/image22.jpeg"/><Relationship Id="rId4" Type="http://schemas.openxmlformats.org/officeDocument/2006/relationships/image" Target="../media/image21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9.mp3"/><Relationship Id="rId1" Type="http://schemas.microsoft.com/office/2007/relationships/media" Target="../media/media9.mp3"/><Relationship Id="rId6" Type="http://schemas.openxmlformats.org/officeDocument/2006/relationships/image" Target="../media/image19.png"/><Relationship Id="rId5" Type="http://schemas.openxmlformats.org/officeDocument/2006/relationships/image" Target="../media/image22.jpeg"/><Relationship Id="rId4" Type="http://schemas.openxmlformats.org/officeDocument/2006/relationships/image" Target="../media/image23.JP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microsoft.com/office/2007/relationships/media" Target="../media/media11.mp3"/><Relationship Id="rId7" Type="http://schemas.openxmlformats.org/officeDocument/2006/relationships/image" Target="../media/image25.JPG"/><Relationship Id="rId2" Type="http://schemas.openxmlformats.org/officeDocument/2006/relationships/audio" Target="../media/media10.mp3"/><Relationship Id="rId1" Type="http://schemas.microsoft.com/office/2007/relationships/media" Target="../media/media10.mp3"/><Relationship Id="rId6" Type="http://schemas.openxmlformats.org/officeDocument/2006/relationships/image" Target="../media/image24.jpeg"/><Relationship Id="rId5" Type="http://schemas.openxmlformats.org/officeDocument/2006/relationships/slideLayout" Target="../slideLayouts/slideLayout3.xml"/><Relationship Id="rId4" Type="http://schemas.openxmlformats.org/officeDocument/2006/relationships/audio" Target="../media/media11.mp3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microsoft.com/office/2007/relationships/media" Target="../media/media13.mp3"/><Relationship Id="rId7" Type="http://schemas.openxmlformats.org/officeDocument/2006/relationships/image" Target="../media/image27.jpeg"/><Relationship Id="rId2" Type="http://schemas.openxmlformats.org/officeDocument/2006/relationships/audio" Target="../media/media12.mp3"/><Relationship Id="rId1" Type="http://schemas.microsoft.com/office/2007/relationships/media" Target="../media/media12.mp3"/><Relationship Id="rId6" Type="http://schemas.openxmlformats.org/officeDocument/2006/relationships/image" Target="../media/image26.jpeg"/><Relationship Id="rId5" Type="http://schemas.openxmlformats.org/officeDocument/2006/relationships/slideLayout" Target="../slideLayouts/slideLayout3.xml"/><Relationship Id="rId4" Type="http://schemas.openxmlformats.org/officeDocument/2006/relationships/audio" Target="../media/media13.mp3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/>
          <p:cNvSpPr/>
          <p:nvPr/>
        </p:nvSpPr>
        <p:spPr>
          <a:xfrm>
            <a:off x="107504" y="116632"/>
            <a:ext cx="6264696" cy="6624736"/>
          </a:xfrm>
          <a:prstGeom prst="rect">
            <a:avLst/>
          </a:prstGeom>
          <a:solidFill>
            <a:srgbClr val="1AC4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10" name="그림 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215" r="5443"/>
          <a:stretch/>
        </p:blipFill>
        <p:spPr>
          <a:xfrm>
            <a:off x="263769" y="260648"/>
            <a:ext cx="5973568" cy="5718737"/>
          </a:xfrm>
          <a:prstGeom prst="rect">
            <a:avLst/>
          </a:prstGeom>
        </p:spPr>
      </p:pic>
      <p:sp>
        <p:nvSpPr>
          <p:cNvPr id="5" name="모서리가 둥근 직사각형 4"/>
          <p:cNvSpPr/>
          <p:nvPr/>
        </p:nvSpPr>
        <p:spPr>
          <a:xfrm>
            <a:off x="6444208" y="116632"/>
            <a:ext cx="1296144" cy="1296144"/>
          </a:xfrm>
          <a:prstGeom prst="roundRect">
            <a:avLst/>
          </a:prstGeom>
          <a:solidFill>
            <a:srgbClr val="1FA5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" name="모서리가 둥근 직사각형 5"/>
          <p:cNvSpPr/>
          <p:nvPr/>
        </p:nvSpPr>
        <p:spPr>
          <a:xfrm>
            <a:off x="6516216" y="188640"/>
            <a:ext cx="1152128" cy="1152128"/>
          </a:xfrm>
          <a:prstGeom prst="roundRect">
            <a:avLst/>
          </a:prstGeom>
          <a:noFill/>
          <a:ln>
            <a:solidFill>
              <a:schemeClr val="bg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6000" dirty="0" smtClean="0">
                <a:latin typeface="HY동녘M" pitchFamily="18" charset="-127"/>
                <a:ea typeface="HY동녘M" pitchFamily="18" charset="-127"/>
              </a:rPr>
              <a:t>2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444208" y="1484784"/>
            <a:ext cx="237626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3200" dirty="0" smtClean="0">
                <a:latin typeface="Adobe 고딕 Std B" pitchFamily="34" charset="-127"/>
                <a:ea typeface="Adobe 고딕 Std B" pitchFamily="34" charset="-127"/>
              </a:rPr>
              <a:t>じょうずですね</a:t>
            </a:r>
            <a:endParaRPr lang="ko-KR" altLang="en-US" sz="3200" dirty="0">
              <a:latin typeface="Adobe 고딕 Std B" pitchFamily="34" charset="-127"/>
              <a:ea typeface="Adobe 고딕 Std B" pitchFamily="34" charset="-127"/>
            </a:endParaRPr>
          </a:p>
        </p:txBody>
      </p:sp>
      <p:sp>
        <p:nvSpPr>
          <p:cNvPr id="8" name="직사각형 7"/>
          <p:cNvSpPr/>
          <p:nvPr/>
        </p:nvSpPr>
        <p:spPr>
          <a:xfrm>
            <a:off x="6516216" y="3087441"/>
            <a:ext cx="1080120" cy="324036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400" dirty="0" smtClean="0">
                <a:solidFill>
                  <a:schemeClr val="tx1"/>
                </a:solidFill>
              </a:rPr>
              <a:t>학습목</a:t>
            </a:r>
            <a:r>
              <a:rPr lang="ko-KR" altLang="en-US" sz="1400" dirty="0">
                <a:solidFill>
                  <a:schemeClr val="tx1"/>
                </a:solidFill>
              </a:rPr>
              <a:t>표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444208" y="3413994"/>
            <a:ext cx="2808312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C00000"/>
                </a:solidFill>
              </a:rPr>
              <a:t>의사소통 기본표현</a:t>
            </a:r>
            <a:endParaRPr lang="en-US" altLang="ko-KR" sz="1400" dirty="0" smtClean="0">
              <a:solidFill>
                <a:srgbClr val="C00000"/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ko-KR" sz="1400" dirty="0" smtClean="0"/>
              <a:t>1. </a:t>
            </a:r>
            <a:r>
              <a:rPr lang="ko-KR" altLang="en-US" sz="1400" dirty="0" smtClean="0"/>
              <a:t>허가</a:t>
            </a:r>
            <a:r>
              <a:rPr lang="en-US" altLang="ko-KR" sz="1400" dirty="0" smtClean="0"/>
              <a:t>	</a:t>
            </a:r>
            <a:endParaRPr lang="en-US" altLang="ja-JP" sz="1400" dirty="0" smtClean="0"/>
          </a:p>
          <a:p>
            <a:pPr>
              <a:lnSpc>
                <a:spcPct val="150000"/>
              </a:lnSpc>
            </a:pPr>
            <a:r>
              <a:rPr lang="en-US" altLang="ko-KR" sz="1400" dirty="0" smtClean="0"/>
              <a:t>2. </a:t>
            </a:r>
            <a:r>
              <a:rPr lang="ko-KR" altLang="en-US" sz="1400" dirty="0" smtClean="0"/>
              <a:t>상황 설명</a:t>
            </a:r>
            <a:endParaRPr lang="en-US" altLang="ko-KR" sz="1400" dirty="0" smtClean="0"/>
          </a:p>
          <a:p>
            <a:pPr>
              <a:lnSpc>
                <a:spcPct val="150000"/>
              </a:lnSpc>
            </a:pPr>
            <a:r>
              <a:rPr lang="en-US" altLang="ko-KR" sz="1400" dirty="0" smtClean="0"/>
              <a:t>3. </a:t>
            </a:r>
            <a:r>
              <a:rPr lang="ko-KR" altLang="en-US" sz="1400" dirty="0" smtClean="0"/>
              <a:t>칭찬</a:t>
            </a:r>
            <a:endParaRPr lang="en-US" altLang="ko-KR" sz="1400" dirty="0" smtClean="0"/>
          </a:p>
          <a:p>
            <a:pPr>
              <a:lnSpc>
                <a:spcPct val="150000"/>
              </a:lnSpc>
            </a:pPr>
            <a:r>
              <a:rPr lang="en-US" altLang="ko-KR" sz="1400" dirty="0" smtClean="0"/>
              <a:t>4. </a:t>
            </a:r>
            <a:r>
              <a:rPr lang="ko-KR" altLang="en-US" sz="1400" dirty="0" smtClean="0"/>
              <a:t>제안</a:t>
            </a:r>
            <a:endParaRPr lang="en-US" altLang="ko-KR" sz="1400" dirty="0" smtClean="0"/>
          </a:p>
          <a:p>
            <a:pPr>
              <a:lnSpc>
                <a:spcPct val="150000"/>
              </a:lnSpc>
            </a:pPr>
            <a:r>
              <a:rPr lang="en-US" altLang="ko-KR" sz="1400" dirty="0" smtClean="0"/>
              <a:t>5. </a:t>
            </a:r>
            <a:r>
              <a:rPr lang="ko-KR" altLang="en-US" sz="1400" dirty="0" smtClean="0"/>
              <a:t>권유</a:t>
            </a:r>
            <a:r>
              <a:rPr lang="en-US" altLang="ko-KR" sz="1400" dirty="0" smtClean="0"/>
              <a:t>	</a:t>
            </a:r>
          </a:p>
          <a:p>
            <a:pPr>
              <a:lnSpc>
                <a:spcPct val="150000"/>
              </a:lnSpc>
            </a:pPr>
            <a:endParaRPr lang="en-US" altLang="ja-JP" sz="1400" dirty="0"/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C00000"/>
                </a:solidFill>
              </a:rPr>
              <a:t>문화</a:t>
            </a:r>
            <a:endParaRPr lang="en-US" altLang="ko-KR" sz="1400" dirty="0" smtClean="0">
              <a:solidFill>
                <a:srgbClr val="C00000"/>
              </a:solidFill>
            </a:endParaRPr>
          </a:p>
          <a:p>
            <a:pPr>
              <a:lnSpc>
                <a:spcPct val="150000"/>
              </a:lnSpc>
            </a:pPr>
            <a:r>
              <a:rPr lang="ko-KR" altLang="en-US" sz="1400" dirty="0" smtClean="0"/>
              <a:t>일본인의 대</a:t>
            </a:r>
            <a:r>
              <a:rPr lang="ko-KR" altLang="en-US" sz="1400" dirty="0"/>
              <a:t>중</a:t>
            </a:r>
            <a:r>
              <a:rPr lang="ko-KR" altLang="en-US" sz="1400" dirty="0" smtClean="0"/>
              <a:t> 문화에 대해 설명할 수 있다</a:t>
            </a:r>
            <a:r>
              <a:rPr lang="en-US" altLang="ko-KR" sz="1400" dirty="0" smtClean="0"/>
              <a:t>.</a:t>
            </a:r>
            <a:endParaRPr lang="en-US" altLang="ja-JP" sz="1400" dirty="0" smtClean="0"/>
          </a:p>
        </p:txBody>
      </p:sp>
    </p:spTree>
    <p:extLst>
      <p:ext uri="{BB962C8B-B14F-4D97-AF65-F5344CB8AC3E}">
        <p14:creationId xmlns:p14="http://schemas.microsoft.com/office/powerpoint/2010/main" val="27699675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27884" y="692695"/>
            <a:ext cx="496855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 smtClean="0"/>
              <a:t>2. </a:t>
            </a:r>
            <a:r>
              <a:rPr lang="ko-KR" altLang="en-US" sz="1400" dirty="0" smtClean="0"/>
              <a:t>잘 듣고 그림과 알맞은 내용을 연결한 후</a:t>
            </a:r>
            <a:r>
              <a:rPr lang="en-US" altLang="ko-KR" sz="1400" dirty="0" smtClean="0"/>
              <a:t>, </a:t>
            </a:r>
            <a:r>
              <a:rPr lang="ko-KR" altLang="en-US" sz="1400" dirty="0" smtClean="0"/>
              <a:t>말해 봅시다</a:t>
            </a:r>
            <a:r>
              <a:rPr lang="en-US" altLang="ko-KR" sz="1400" dirty="0" smtClean="0"/>
              <a:t>.</a:t>
            </a:r>
            <a:endParaRPr lang="ko-KR" altLang="en-US" sz="1400" dirty="0"/>
          </a:p>
        </p:txBody>
      </p:sp>
      <p:pic>
        <p:nvPicPr>
          <p:cNvPr id="3074" name="Picture 2" descr="C:\Users\Administrator\Desktop\캡처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229231"/>
            <a:ext cx="2331003" cy="55121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TextBox 17"/>
          <p:cNvSpPr txBox="1"/>
          <p:nvPr/>
        </p:nvSpPr>
        <p:spPr>
          <a:xfrm>
            <a:off x="359531" y="5013176"/>
            <a:ext cx="7920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 smtClean="0">
                <a:solidFill>
                  <a:schemeClr val="accent3">
                    <a:lumMod val="75000"/>
                  </a:schemeClr>
                </a:solidFill>
                <a:latin typeface="ＭＳ Ｐゴシック"/>
              </a:rPr>
              <a:t>➌</a:t>
            </a:r>
            <a:endParaRPr lang="ko-KR" altLang="en-US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59532" y="3140968"/>
            <a:ext cx="7920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 smtClean="0">
                <a:solidFill>
                  <a:schemeClr val="accent3">
                    <a:lumMod val="75000"/>
                  </a:schemeClr>
                </a:solidFill>
                <a:latin typeface="ＭＳ Ｐゴシック"/>
                <a:ea typeface="맑은 고딕"/>
              </a:rPr>
              <a:t>➋</a:t>
            </a:r>
            <a:endParaRPr lang="ko-KR" altLang="en-US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59530" y="1286012"/>
            <a:ext cx="7920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 smtClean="0">
                <a:solidFill>
                  <a:schemeClr val="accent3">
                    <a:lumMod val="75000"/>
                  </a:schemeClr>
                </a:solidFill>
                <a:latin typeface="ＭＳ Ｐゴシック"/>
              </a:rPr>
              <a:t>➊</a:t>
            </a:r>
            <a:endParaRPr lang="ko-KR" altLang="en-US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106135" y="1686609"/>
            <a:ext cx="3024336" cy="8678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ja-JP" altLang="en-US" dirty="0" smtClean="0"/>
              <a:t>バイ</a:t>
            </a:r>
            <a:r>
              <a:rPr lang="ja-JP" altLang="en-US" dirty="0"/>
              <a:t>ト</a:t>
            </a:r>
            <a:r>
              <a:rPr lang="ja-JP" altLang="en-US" dirty="0" smtClean="0"/>
              <a:t>を し</a:t>
            </a:r>
            <a:r>
              <a:rPr lang="ja-JP" altLang="en-US" dirty="0"/>
              <a:t>たり</a:t>
            </a:r>
            <a:r>
              <a:rPr lang="ja-JP" altLang="en-US" dirty="0" smtClean="0"/>
              <a:t>、友だちに 会ったり　し</a:t>
            </a:r>
            <a:r>
              <a:rPr lang="ja-JP" altLang="en-US" dirty="0"/>
              <a:t>まし</a:t>
            </a:r>
            <a:r>
              <a:rPr lang="ja-JP" altLang="en-US" dirty="0" smtClean="0"/>
              <a:t>た。</a:t>
            </a:r>
            <a:endParaRPr lang="ko-KR" altLang="en-US" dirty="0"/>
          </a:p>
        </p:txBody>
      </p:sp>
      <p:sp>
        <p:nvSpPr>
          <p:cNvPr id="21" name="TextBox 20"/>
          <p:cNvSpPr txBox="1"/>
          <p:nvPr/>
        </p:nvSpPr>
        <p:spPr>
          <a:xfrm>
            <a:off x="6106135" y="3551398"/>
            <a:ext cx="3024336" cy="8678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ja-JP" altLang="en-US" dirty="0"/>
              <a:t>ざっし</a:t>
            </a:r>
            <a:r>
              <a:rPr lang="ja-JP" altLang="en-US" dirty="0" smtClean="0"/>
              <a:t>を　よ</a:t>
            </a:r>
            <a:r>
              <a:rPr lang="ja-JP" altLang="en-US" dirty="0"/>
              <a:t>んだり、そうじ</a:t>
            </a:r>
            <a:r>
              <a:rPr lang="ja-JP" altLang="en-US" dirty="0" smtClean="0"/>
              <a:t>を　したり　し</a:t>
            </a:r>
            <a:r>
              <a:rPr lang="ja-JP" altLang="en-US" dirty="0"/>
              <a:t>ました。</a:t>
            </a:r>
            <a:endParaRPr lang="ko-KR" altLang="en-US" dirty="0"/>
          </a:p>
        </p:txBody>
      </p:sp>
      <p:sp>
        <p:nvSpPr>
          <p:cNvPr id="22" name="TextBox 21"/>
          <p:cNvSpPr txBox="1"/>
          <p:nvPr/>
        </p:nvSpPr>
        <p:spPr>
          <a:xfrm>
            <a:off x="6106135" y="5400081"/>
            <a:ext cx="3024336" cy="8678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ja-JP" altLang="en-US" dirty="0"/>
              <a:t>うんどう</a:t>
            </a:r>
            <a:r>
              <a:rPr lang="ja-JP" altLang="en-US" dirty="0" smtClean="0"/>
              <a:t>を　し</a:t>
            </a:r>
            <a:r>
              <a:rPr lang="ja-JP" altLang="en-US" dirty="0"/>
              <a:t>たり、としょかん</a:t>
            </a:r>
            <a:r>
              <a:rPr lang="ja-JP" altLang="en-US" dirty="0" smtClean="0"/>
              <a:t>に　行っ</a:t>
            </a:r>
            <a:r>
              <a:rPr lang="ja-JP" altLang="en-US" dirty="0"/>
              <a:t>た</a:t>
            </a:r>
            <a:r>
              <a:rPr lang="ja-JP" altLang="en-US" dirty="0" smtClean="0"/>
              <a:t>り　し</a:t>
            </a:r>
            <a:r>
              <a:rPr lang="ja-JP" altLang="en-US" dirty="0"/>
              <a:t>まし。</a:t>
            </a:r>
            <a:endParaRPr lang="ko-KR" altLang="en-US" dirty="0"/>
          </a:p>
        </p:txBody>
      </p:sp>
      <p:sp>
        <p:nvSpPr>
          <p:cNvPr id="10" name="타원 9"/>
          <p:cNvSpPr/>
          <p:nvPr/>
        </p:nvSpPr>
        <p:spPr>
          <a:xfrm>
            <a:off x="3203848" y="2096864"/>
            <a:ext cx="108000" cy="108000"/>
          </a:xfrm>
          <a:prstGeom prst="ellipse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3" name="타원 22"/>
          <p:cNvSpPr/>
          <p:nvPr/>
        </p:nvSpPr>
        <p:spPr>
          <a:xfrm>
            <a:off x="3203848" y="3931299"/>
            <a:ext cx="108000" cy="108000"/>
          </a:xfrm>
          <a:prstGeom prst="ellipse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4" name="타원 23"/>
          <p:cNvSpPr/>
          <p:nvPr/>
        </p:nvSpPr>
        <p:spPr>
          <a:xfrm>
            <a:off x="3203848" y="5779982"/>
            <a:ext cx="108000" cy="108000"/>
          </a:xfrm>
          <a:prstGeom prst="ellipse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5" name="타원 24"/>
          <p:cNvSpPr/>
          <p:nvPr/>
        </p:nvSpPr>
        <p:spPr>
          <a:xfrm>
            <a:off x="5652120" y="2096864"/>
            <a:ext cx="108000" cy="108000"/>
          </a:xfrm>
          <a:prstGeom prst="ellipse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6" name="타원 25"/>
          <p:cNvSpPr/>
          <p:nvPr/>
        </p:nvSpPr>
        <p:spPr>
          <a:xfrm>
            <a:off x="5652120" y="3931299"/>
            <a:ext cx="108000" cy="108000"/>
          </a:xfrm>
          <a:prstGeom prst="ellipse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7" name="타원 26"/>
          <p:cNvSpPr/>
          <p:nvPr/>
        </p:nvSpPr>
        <p:spPr>
          <a:xfrm>
            <a:off x="5652120" y="5779982"/>
            <a:ext cx="108000" cy="108000"/>
          </a:xfrm>
          <a:prstGeom prst="ellipse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28" name="직선 연결선 27"/>
          <p:cNvCxnSpPr>
            <a:stCxn id="10" idx="0"/>
            <a:endCxn id="27" idx="5"/>
          </p:cNvCxnSpPr>
          <p:nvPr/>
        </p:nvCxnSpPr>
        <p:spPr>
          <a:xfrm>
            <a:off x="3257848" y="2096864"/>
            <a:ext cx="2486456" cy="3775302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직선 연결선 29"/>
          <p:cNvCxnSpPr>
            <a:stCxn id="23" idx="2"/>
            <a:endCxn id="25" idx="7"/>
          </p:cNvCxnSpPr>
          <p:nvPr/>
        </p:nvCxnSpPr>
        <p:spPr>
          <a:xfrm flipV="1">
            <a:off x="3203848" y="2112680"/>
            <a:ext cx="2540456" cy="1872619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직선 연결선 32"/>
          <p:cNvCxnSpPr>
            <a:stCxn id="24" idx="3"/>
            <a:endCxn id="26" idx="6"/>
          </p:cNvCxnSpPr>
          <p:nvPr/>
        </p:nvCxnSpPr>
        <p:spPr>
          <a:xfrm flipV="1">
            <a:off x="3219664" y="3985299"/>
            <a:ext cx="2540456" cy="1886867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32-2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316436" y="666583"/>
            <a:ext cx="360000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98609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1779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2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5536" y="980728"/>
            <a:ext cx="2736304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ja-JP" altLang="en-US" dirty="0" smtClean="0"/>
              <a:t>日本語</a:t>
            </a:r>
            <a:endParaRPr lang="en-US" altLang="ja-JP" dirty="0" smtClean="0"/>
          </a:p>
          <a:p>
            <a:pPr marL="285750" indent="-285750">
              <a:buFont typeface="Arial" pitchFamily="34" charset="0"/>
              <a:buChar char="•"/>
            </a:pPr>
            <a:endParaRPr lang="en-US" altLang="ja-JP" dirty="0"/>
          </a:p>
          <a:p>
            <a:pPr marL="285750" indent="-285750">
              <a:buFont typeface="Arial" pitchFamily="34" charset="0"/>
              <a:buChar char="•"/>
            </a:pPr>
            <a:r>
              <a:rPr lang="ja-JP" altLang="en-US" dirty="0" smtClean="0"/>
              <a:t>上手だ</a:t>
            </a:r>
            <a:endParaRPr lang="en-US" altLang="ja-JP" dirty="0" smtClean="0"/>
          </a:p>
          <a:p>
            <a:pPr marL="285750" indent="-285750">
              <a:buFont typeface="Arial" pitchFamily="34" charset="0"/>
              <a:buChar char="•"/>
            </a:pPr>
            <a:endParaRPr lang="en-US" altLang="ja-JP" dirty="0"/>
          </a:p>
          <a:p>
            <a:pPr marL="285750" indent="-285750">
              <a:buFont typeface="Arial" pitchFamily="34" charset="0"/>
              <a:buChar char="•"/>
            </a:pPr>
            <a:r>
              <a:rPr lang="ja-JP" altLang="en-US" dirty="0" smtClean="0"/>
              <a:t>いいえ</a:t>
            </a:r>
            <a:endParaRPr lang="en-US" altLang="ja-JP" dirty="0" smtClean="0"/>
          </a:p>
          <a:p>
            <a:pPr marL="285750" indent="-285750">
              <a:buFont typeface="Arial" pitchFamily="34" charset="0"/>
              <a:buChar char="•"/>
            </a:pPr>
            <a:endParaRPr lang="en-US" altLang="ja-JP" dirty="0"/>
          </a:p>
          <a:p>
            <a:pPr marL="285750" indent="-285750">
              <a:buFont typeface="Arial" pitchFamily="34" charset="0"/>
              <a:buChar char="•"/>
            </a:pPr>
            <a:r>
              <a:rPr lang="ja-JP" altLang="en-US" dirty="0" smtClean="0"/>
              <a:t>まだまだです</a:t>
            </a:r>
            <a:endParaRPr lang="en-US" altLang="ja-JP" dirty="0" smtClean="0"/>
          </a:p>
          <a:p>
            <a:pPr marL="285750" indent="-285750">
              <a:buFont typeface="Arial" pitchFamily="34" charset="0"/>
              <a:buChar char="•"/>
            </a:pPr>
            <a:endParaRPr lang="en-US" altLang="ja-JP" dirty="0"/>
          </a:p>
          <a:p>
            <a:pPr marL="285750" indent="-285750">
              <a:buFont typeface="Arial" pitchFamily="34" charset="0"/>
              <a:buChar char="•"/>
            </a:pPr>
            <a:r>
              <a:rPr lang="ja-JP" altLang="en-US" dirty="0" smtClean="0"/>
              <a:t>やきゅう</a:t>
            </a:r>
            <a:endParaRPr lang="en-US" altLang="ja-JP" dirty="0" smtClean="0"/>
          </a:p>
          <a:p>
            <a:pPr marL="285750" indent="-285750">
              <a:buFont typeface="Arial" pitchFamily="34" charset="0"/>
              <a:buChar char="•"/>
            </a:pPr>
            <a:endParaRPr lang="en-US" altLang="ja-JP" dirty="0"/>
          </a:p>
          <a:p>
            <a:pPr marL="285750" indent="-285750">
              <a:buFont typeface="Arial" pitchFamily="34" charset="0"/>
              <a:buChar char="•"/>
            </a:pPr>
            <a:r>
              <a:rPr lang="ja-JP" altLang="en-US" dirty="0" smtClean="0"/>
              <a:t>りょうり</a:t>
            </a:r>
            <a:endParaRPr lang="en-US" altLang="ja-JP" dirty="0" smtClean="0"/>
          </a:p>
          <a:p>
            <a:pPr marL="285750" indent="-285750">
              <a:buFont typeface="Arial" pitchFamily="34" charset="0"/>
              <a:buChar char="•"/>
            </a:pPr>
            <a:endParaRPr lang="en-US" altLang="ja-JP" dirty="0"/>
          </a:p>
          <a:p>
            <a:pPr marL="285750" indent="-285750">
              <a:buFont typeface="Arial" pitchFamily="34" charset="0"/>
              <a:buChar char="•"/>
            </a:pPr>
            <a:r>
              <a:rPr lang="ja-JP" altLang="en-US" dirty="0" smtClean="0"/>
              <a:t>歌</a:t>
            </a:r>
            <a:endParaRPr lang="en-US" altLang="ja-JP" dirty="0" smtClean="0"/>
          </a:p>
        </p:txBody>
      </p:sp>
      <p:sp>
        <p:nvSpPr>
          <p:cNvPr id="3" name="TextBox 2"/>
          <p:cNvSpPr txBox="1"/>
          <p:nvPr/>
        </p:nvSpPr>
        <p:spPr>
          <a:xfrm>
            <a:off x="2267744" y="980727"/>
            <a:ext cx="3096344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 smtClean="0"/>
              <a:t>일본어</a:t>
            </a:r>
            <a:endParaRPr lang="en-US" altLang="ko-KR" dirty="0" smtClean="0"/>
          </a:p>
          <a:p>
            <a:endParaRPr lang="en-US" altLang="ja-JP" dirty="0"/>
          </a:p>
          <a:p>
            <a:r>
              <a:rPr lang="ko-KR" altLang="en-US" dirty="0" smtClean="0"/>
              <a:t>잘하다</a:t>
            </a:r>
            <a:endParaRPr lang="en-US" altLang="ko-KR" dirty="0" smtClean="0"/>
          </a:p>
          <a:p>
            <a:endParaRPr lang="en-US" altLang="ja-JP" dirty="0"/>
          </a:p>
          <a:p>
            <a:r>
              <a:rPr lang="ko-KR" altLang="en-US" dirty="0" smtClean="0"/>
              <a:t>아니요</a:t>
            </a:r>
            <a:endParaRPr lang="en-US" altLang="ko-KR" dirty="0" smtClean="0"/>
          </a:p>
          <a:p>
            <a:endParaRPr lang="en-US" altLang="ja-JP" dirty="0"/>
          </a:p>
          <a:p>
            <a:r>
              <a:rPr lang="ko-KR" altLang="en-US" dirty="0" smtClean="0"/>
              <a:t>아직 멀었습니다</a:t>
            </a:r>
            <a:endParaRPr lang="en-US" altLang="ko-KR" dirty="0" smtClean="0"/>
          </a:p>
          <a:p>
            <a:endParaRPr lang="en-US" altLang="ja-JP" dirty="0"/>
          </a:p>
          <a:p>
            <a:r>
              <a:rPr lang="ko-KR" altLang="en-US" dirty="0" smtClean="0"/>
              <a:t>야구</a:t>
            </a:r>
            <a:endParaRPr lang="en-US" altLang="ko-KR" dirty="0" smtClean="0"/>
          </a:p>
          <a:p>
            <a:endParaRPr lang="en-US" altLang="ja-JP" dirty="0"/>
          </a:p>
          <a:p>
            <a:r>
              <a:rPr lang="ko-KR" altLang="en-US" dirty="0" smtClean="0"/>
              <a:t>요리</a:t>
            </a:r>
            <a:endParaRPr lang="en-US" altLang="ko-KR" dirty="0" smtClean="0"/>
          </a:p>
          <a:p>
            <a:endParaRPr lang="en-US" altLang="ja-JP" dirty="0"/>
          </a:p>
          <a:p>
            <a:r>
              <a:rPr lang="ko-KR" altLang="en-US" dirty="0" smtClean="0"/>
              <a:t>노래</a:t>
            </a:r>
            <a:endParaRPr lang="en-US" altLang="ja-JP" dirty="0"/>
          </a:p>
        </p:txBody>
      </p:sp>
      <p:sp>
        <p:nvSpPr>
          <p:cNvPr id="4" name="TextBox 3"/>
          <p:cNvSpPr txBox="1"/>
          <p:nvPr/>
        </p:nvSpPr>
        <p:spPr>
          <a:xfrm>
            <a:off x="772828" y="880700"/>
            <a:ext cx="800714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700" dirty="0" smtClean="0"/>
              <a:t>に　ほん　ご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29698" y="4165049"/>
            <a:ext cx="504056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700" dirty="0" smtClean="0"/>
              <a:t>うた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716016" y="980728"/>
            <a:ext cx="2736304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ja-JP" altLang="en-US" dirty="0" smtClean="0"/>
              <a:t>うんどう</a:t>
            </a:r>
            <a:endParaRPr lang="en-US" altLang="ja-JP" dirty="0" smtClean="0"/>
          </a:p>
          <a:p>
            <a:pPr marL="285750" indent="-285750">
              <a:buFont typeface="Arial" pitchFamily="34" charset="0"/>
              <a:buChar char="•"/>
            </a:pPr>
            <a:endParaRPr lang="en-US" altLang="ja-JP" dirty="0"/>
          </a:p>
          <a:p>
            <a:pPr marL="285750" indent="-285750">
              <a:buFont typeface="Arial" pitchFamily="34" charset="0"/>
              <a:buChar char="•"/>
            </a:pPr>
            <a:r>
              <a:rPr lang="ja-JP" altLang="en-US" dirty="0" smtClean="0"/>
              <a:t>～たり</a:t>
            </a:r>
            <a:endParaRPr lang="en-US" altLang="ja-JP" dirty="0" smtClean="0"/>
          </a:p>
          <a:p>
            <a:pPr marL="285750" indent="-285750">
              <a:buFont typeface="Arial" pitchFamily="34" charset="0"/>
              <a:buChar char="•"/>
            </a:pPr>
            <a:endParaRPr lang="en-US" altLang="ja-JP" dirty="0"/>
          </a:p>
          <a:p>
            <a:pPr marL="285750" indent="-285750">
              <a:buFont typeface="Arial" pitchFamily="34" charset="0"/>
              <a:buChar char="•"/>
            </a:pPr>
            <a:r>
              <a:rPr lang="ja-JP" altLang="en-US" dirty="0" smtClean="0"/>
              <a:t>としょかん</a:t>
            </a:r>
            <a:endParaRPr lang="en-US" altLang="ja-JP" dirty="0" smtClean="0"/>
          </a:p>
          <a:p>
            <a:pPr marL="285750" indent="-285750">
              <a:buFont typeface="Arial" pitchFamily="34" charset="0"/>
              <a:buChar char="•"/>
            </a:pPr>
            <a:endParaRPr lang="en-US" altLang="ja-JP" dirty="0"/>
          </a:p>
          <a:p>
            <a:pPr marL="285750" indent="-285750">
              <a:buFont typeface="Arial" pitchFamily="34" charset="0"/>
              <a:buChar char="•"/>
            </a:pPr>
            <a:r>
              <a:rPr lang="ja-JP" altLang="en-US" dirty="0" smtClean="0"/>
              <a:t>バイト</a:t>
            </a:r>
            <a:endParaRPr lang="en-US" altLang="ja-JP" dirty="0" smtClean="0"/>
          </a:p>
          <a:p>
            <a:pPr marL="285750" indent="-285750">
              <a:buFont typeface="Arial" pitchFamily="34" charset="0"/>
              <a:buChar char="•"/>
            </a:pPr>
            <a:endParaRPr lang="en-US" altLang="ja-JP" dirty="0"/>
          </a:p>
          <a:p>
            <a:pPr marL="285750" indent="-285750">
              <a:buFont typeface="Arial" pitchFamily="34" charset="0"/>
              <a:buChar char="•"/>
            </a:pPr>
            <a:r>
              <a:rPr lang="ja-JP" altLang="en-US" dirty="0" smtClean="0"/>
              <a:t>ざっし</a:t>
            </a:r>
            <a:endParaRPr lang="en-US" altLang="ja-JP" dirty="0" smtClean="0"/>
          </a:p>
          <a:p>
            <a:pPr marL="285750" indent="-285750">
              <a:buFont typeface="Arial" pitchFamily="34" charset="0"/>
              <a:buChar char="•"/>
            </a:pPr>
            <a:endParaRPr lang="en-US" altLang="ja-JP" dirty="0"/>
          </a:p>
          <a:p>
            <a:pPr marL="285750" indent="-285750">
              <a:buFont typeface="Arial" pitchFamily="34" charset="0"/>
              <a:buChar char="•"/>
            </a:pPr>
            <a:r>
              <a:rPr lang="ja-JP" altLang="en-US" dirty="0" smtClean="0"/>
              <a:t>そうじ</a:t>
            </a:r>
            <a:endParaRPr lang="en-US" altLang="ja-JP" dirty="0" smtClean="0"/>
          </a:p>
        </p:txBody>
      </p:sp>
      <p:sp>
        <p:nvSpPr>
          <p:cNvPr id="7" name="TextBox 6"/>
          <p:cNvSpPr txBox="1"/>
          <p:nvPr/>
        </p:nvSpPr>
        <p:spPr>
          <a:xfrm>
            <a:off x="6588224" y="980727"/>
            <a:ext cx="2088232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 smtClean="0"/>
              <a:t>운동</a:t>
            </a:r>
            <a:endParaRPr lang="en-US" altLang="ko-KR" dirty="0" smtClean="0"/>
          </a:p>
          <a:p>
            <a:endParaRPr lang="en-US" altLang="ja-JP" dirty="0"/>
          </a:p>
          <a:p>
            <a:r>
              <a:rPr lang="en-US" altLang="ja-JP" dirty="0" smtClean="0"/>
              <a:t>~</a:t>
            </a:r>
            <a:r>
              <a:rPr lang="ko-KR" altLang="en-US" dirty="0" smtClean="0"/>
              <a:t>하기도 하고</a:t>
            </a:r>
            <a:endParaRPr lang="en-US" altLang="ko-KR" dirty="0" smtClean="0"/>
          </a:p>
          <a:p>
            <a:endParaRPr lang="en-US" altLang="ja-JP" dirty="0"/>
          </a:p>
          <a:p>
            <a:r>
              <a:rPr lang="ko-KR" altLang="en-US" dirty="0" smtClean="0"/>
              <a:t>도서관</a:t>
            </a:r>
            <a:endParaRPr lang="en-US" altLang="ko-KR" dirty="0" smtClean="0"/>
          </a:p>
          <a:p>
            <a:endParaRPr lang="en-US" altLang="ja-JP" dirty="0"/>
          </a:p>
          <a:p>
            <a:r>
              <a:rPr lang="ko-KR" altLang="en-US" dirty="0" smtClean="0"/>
              <a:t>아르바이트</a:t>
            </a:r>
            <a:endParaRPr lang="en-US" altLang="ko-KR" dirty="0" smtClean="0"/>
          </a:p>
          <a:p>
            <a:endParaRPr lang="en-US" altLang="ja-JP" dirty="0"/>
          </a:p>
          <a:p>
            <a:r>
              <a:rPr lang="ko-KR" altLang="en-US" dirty="0" smtClean="0"/>
              <a:t>잡지</a:t>
            </a:r>
            <a:endParaRPr lang="en-US" altLang="ko-KR" dirty="0" smtClean="0"/>
          </a:p>
          <a:p>
            <a:endParaRPr lang="en-US" altLang="ja-JP" dirty="0"/>
          </a:p>
          <a:p>
            <a:r>
              <a:rPr lang="ko-KR" altLang="en-US" dirty="0" smtClean="0"/>
              <a:t>청소</a:t>
            </a:r>
            <a:endParaRPr lang="en-US" altLang="ja-JP" dirty="0"/>
          </a:p>
        </p:txBody>
      </p:sp>
      <p:sp>
        <p:nvSpPr>
          <p:cNvPr id="8" name="TextBox 7"/>
          <p:cNvSpPr txBox="1"/>
          <p:nvPr/>
        </p:nvSpPr>
        <p:spPr>
          <a:xfrm>
            <a:off x="773004" y="1412776"/>
            <a:ext cx="800714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700" dirty="0" smtClean="0"/>
              <a:t>じょうず</a:t>
            </a:r>
          </a:p>
        </p:txBody>
      </p:sp>
    </p:spTree>
    <p:extLst>
      <p:ext uri="{BB962C8B-B14F-4D97-AF65-F5344CB8AC3E}">
        <p14:creationId xmlns:p14="http://schemas.microsoft.com/office/powerpoint/2010/main" val="35489239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그림 1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671" y="1532110"/>
            <a:ext cx="819150" cy="41910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3527884" y="692695"/>
            <a:ext cx="496855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 smtClean="0"/>
              <a:t>3. </a:t>
            </a:r>
            <a:r>
              <a:rPr lang="ko-KR" altLang="en-US" sz="1400" dirty="0" smtClean="0"/>
              <a:t>잘 듣고 보기와 같이 말해 봅시다</a:t>
            </a:r>
            <a:r>
              <a:rPr lang="en-US" altLang="ko-KR" sz="1400" dirty="0" smtClean="0"/>
              <a:t>.</a:t>
            </a:r>
            <a:endParaRPr lang="ko-KR" altLang="en-US" sz="1400" dirty="0"/>
          </a:p>
        </p:txBody>
      </p:sp>
      <p:sp>
        <p:nvSpPr>
          <p:cNvPr id="13" name="TextBox 12"/>
          <p:cNvSpPr txBox="1"/>
          <p:nvPr/>
        </p:nvSpPr>
        <p:spPr>
          <a:xfrm>
            <a:off x="3095836" y="1976277"/>
            <a:ext cx="586865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ko-KR" dirty="0">
                <a:solidFill>
                  <a:schemeClr val="accent4"/>
                </a:solidFill>
              </a:rPr>
              <a:t>A</a:t>
            </a:r>
            <a:r>
              <a:rPr lang="en-US" altLang="ko-KR" dirty="0"/>
              <a:t>	</a:t>
            </a:r>
            <a:r>
              <a:rPr lang="ja-JP" altLang="en-US" dirty="0" smtClean="0">
                <a:solidFill>
                  <a:schemeClr val="accent2"/>
                </a:solidFill>
              </a:rPr>
              <a:t>けんどう部に　入っ</a:t>
            </a:r>
            <a:r>
              <a:rPr lang="ja-JP" altLang="en-US" dirty="0" smtClean="0"/>
              <a:t>たら　どうですか。</a:t>
            </a:r>
            <a:endParaRPr lang="en-US" altLang="ja-JP" dirty="0"/>
          </a:p>
          <a:p>
            <a:pPr>
              <a:lnSpc>
                <a:spcPct val="200000"/>
              </a:lnSpc>
            </a:pPr>
            <a:r>
              <a:rPr lang="en-US" altLang="ko-KR" dirty="0" smtClean="0">
                <a:solidFill>
                  <a:schemeClr val="tx2"/>
                </a:solidFill>
              </a:rPr>
              <a:t>B</a:t>
            </a:r>
            <a:r>
              <a:rPr lang="en-US" altLang="ko-KR" dirty="0"/>
              <a:t>	</a:t>
            </a:r>
            <a:r>
              <a:rPr lang="ja-JP" altLang="en-US" dirty="0" smtClean="0"/>
              <a:t>あ、いいですね。</a:t>
            </a:r>
            <a:endParaRPr lang="en-US" altLang="ja-JP" dirty="0" smtClean="0"/>
          </a:p>
        </p:txBody>
      </p:sp>
      <p:sp>
        <p:nvSpPr>
          <p:cNvPr id="18" name="TextBox 17"/>
          <p:cNvSpPr txBox="1"/>
          <p:nvPr/>
        </p:nvSpPr>
        <p:spPr>
          <a:xfrm>
            <a:off x="116504" y="3251442"/>
            <a:ext cx="30063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dirty="0" smtClean="0"/>
              <a:t>けんどう部に　入る</a:t>
            </a:r>
            <a:endParaRPr lang="ko-KR" altLang="en-US" dirty="0"/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56" r="5556"/>
          <a:stretch/>
        </p:blipFill>
        <p:spPr>
          <a:xfrm>
            <a:off x="719671" y="1901441"/>
            <a:ext cx="1800000" cy="1350000"/>
          </a:xfrm>
          <a:prstGeom prst="rect">
            <a:avLst/>
          </a:prstGeom>
        </p:spPr>
      </p:pic>
      <p:sp>
        <p:nvSpPr>
          <p:cNvPr id="20" name="TextBox 19"/>
          <p:cNvSpPr txBox="1"/>
          <p:nvPr/>
        </p:nvSpPr>
        <p:spPr>
          <a:xfrm>
            <a:off x="4868658" y="2050939"/>
            <a:ext cx="610568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700" dirty="0" smtClean="0">
                <a:solidFill>
                  <a:schemeClr val="accent2"/>
                </a:solidFill>
              </a:rPr>
              <a:t>ぶ</a:t>
            </a:r>
            <a:endParaRPr lang="ko-KR" altLang="en-US" sz="700" dirty="0">
              <a:solidFill>
                <a:schemeClr val="accent2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5418844" y="2050939"/>
            <a:ext cx="610568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700" dirty="0" smtClean="0">
                <a:solidFill>
                  <a:schemeClr val="accent2"/>
                </a:solidFill>
              </a:rPr>
              <a:t>はい</a:t>
            </a:r>
            <a:endParaRPr lang="ko-KR" altLang="en-US" sz="700" dirty="0">
              <a:solidFill>
                <a:schemeClr val="accent2"/>
              </a:solidFill>
            </a:endParaRPr>
          </a:p>
        </p:txBody>
      </p:sp>
      <p:pic>
        <p:nvPicPr>
          <p:cNvPr id="5" name="33-3-0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619672" y="1541441"/>
            <a:ext cx="360000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60283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795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56" r="5556"/>
          <a:stretch/>
        </p:blipFill>
        <p:spPr>
          <a:xfrm>
            <a:off x="719672" y="1901442"/>
            <a:ext cx="1800000" cy="1350000"/>
          </a:xfrm>
          <a:prstGeom prst="rect">
            <a:avLst/>
          </a:prstGeom>
        </p:spPr>
      </p:pic>
      <p:pic>
        <p:nvPicPr>
          <p:cNvPr id="5" name="그림 4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19672" y="4652254"/>
            <a:ext cx="1800000" cy="135000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3527884" y="692695"/>
            <a:ext cx="496855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 smtClean="0"/>
              <a:t>3. </a:t>
            </a:r>
            <a:r>
              <a:rPr lang="ko-KR" altLang="en-US" sz="1400" dirty="0" smtClean="0"/>
              <a:t>잘 듣고 보기와 같이 말해 봅시다</a:t>
            </a:r>
            <a:r>
              <a:rPr lang="en-US" altLang="ko-KR" sz="1400" dirty="0" smtClean="0"/>
              <a:t>.</a:t>
            </a:r>
            <a:endParaRPr lang="ko-KR" altLang="en-US" sz="1400" dirty="0"/>
          </a:p>
        </p:txBody>
      </p:sp>
      <p:sp>
        <p:nvSpPr>
          <p:cNvPr id="7" name="TextBox 6"/>
          <p:cNvSpPr txBox="1"/>
          <p:nvPr/>
        </p:nvSpPr>
        <p:spPr>
          <a:xfrm>
            <a:off x="719671" y="4282474"/>
            <a:ext cx="7920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 smtClean="0">
                <a:solidFill>
                  <a:schemeClr val="accent3">
                    <a:lumMod val="75000"/>
                  </a:schemeClr>
                </a:solidFill>
                <a:latin typeface="ＭＳ Ｐゴシック"/>
              </a:rPr>
              <a:t>➋</a:t>
            </a:r>
            <a:endParaRPr lang="ko-KR" altLang="en-US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16504" y="6002254"/>
            <a:ext cx="30063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dirty="0" smtClean="0"/>
              <a:t>じゅくに　かよう</a:t>
            </a:r>
            <a:endParaRPr lang="ko-KR" alt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3095836" y="1976277"/>
            <a:ext cx="586865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ko-KR" dirty="0">
                <a:solidFill>
                  <a:schemeClr val="accent4"/>
                </a:solidFill>
              </a:rPr>
              <a:t>A</a:t>
            </a:r>
            <a:r>
              <a:rPr lang="en-US" altLang="ko-KR" dirty="0"/>
              <a:t>	</a:t>
            </a:r>
            <a:r>
              <a:rPr lang="ja-JP" altLang="en-US" dirty="0" smtClean="0">
                <a:solidFill>
                  <a:schemeClr val="accent2"/>
                </a:solidFill>
              </a:rPr>
              <a:t>ピアノを</a:t>
            </a:r>
            <a:r>
              <a:rPr lang="ja-JP" altLang="en-US" dirty="0">
                <a:solidFill>
                  <a:schemeClr val="accent2"/>
                </a:solidFill>
              </a:rPr>
              <a:t>　</a:t>
            </a:r>
            <a:r>
              <a:rPr lang="ja-JP" altLang="en-US" dirty="0" smtClean="0">
                <a:solidFill>
                  <a:schemeClr val="accent2"/>
                </a:solidFill>
              </a:rPr>
              <a:t>ならっ</a:t>
            </a:r>
            <a:r>
              <a:rPr lang="ja-JP" altLang="en-US" dirty="0"/>
              <a:t>たら　どうですか。</a:t>
            </a:r>
            <a:endParaRPr lang="en-US" altLang="ja-JP" dirty="0"/>
          </a:p>
          <a:p>
            <a:pPr>
              <a:lnSpc>
                <a:spcPct val="200000"/>
              </a:lnSpc>
            </a:pPr>
            <a:r>
              <a:rPr lang="en-US" altLang="ko-KR" dirty="0">
                <a:solidFill>
                  <a:schemeClr val="tx2"/>
                </a:solidFill>
              </a:rPr>
              <a:t>B</a:t>
            </a:r>
            <a:r>
              <a:rPr lang="en-US" altLang="ko-KR" dirty="0"/>
              <a:t>	</a:t>
            </a:r>
            <a:r>
              <a:rPr lang="ja-JP" altLang="en-US" dirty="0"/>
              <a:t>あ、いいですね。</a:t>
            </a:r>
            <a:endParaRPr lang="en-US" altLang="ja-JP" dirty="0"/>
          </a:p>
        </p:txBody>
      </p:sp>
      <p:sp>
        <p:nvSpPr>
          <p:cNvPr id="14" name="TextBox 13"/>
          <p:cNvSpPr txBox="1"/>
          <p:nvPr/>
        </p:nvSpPr>
        <p:spPr>
          <a:xfrm>
            <a:off x="3095836" y="4772166"/>
            <a:ext cx="586865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ko-KR" dirty="0">
                <a:solidFill>
                  <a:schemeClr val="accent4"/>
                </a:solidFill>
              </a:rPr>
              <a:t>A</a:t>
            </a:r>
            <a:r>
              <a:rPr lang="en-US" altLang="ko-KR" dirty="0"/>
              <a:t>	</a:t>
            </a:r>
            <a:r>
              <a:rPr lang="ja-JP" altLang="en-US" dirty="0" smtClean="0">
                <a:solidFill>
                  <a:schemeClr val="accent2"/>
                </a:solidFill>
              </a:rPr>
              <a:t>じゅくに</a:t>
            </a:r>
            <a:r>
              <a:rPr lang="ja-JP" altLang="en-US" dirty="0">
                <a:solidFill>
                  <a:schemeClr val="accent2"/>
                </a:solidFill>
              </a:rPr>
              <a:t>　</a:t>
            </a:r>
            <a:r>
              <a:rPr lang="ja-JP" altLang="en-US" dirty="0" smtClean="0">
                <a:solidFill>
                  <a:schemeClr val="accent2"/>
                </a:solidFill>
              </a:rPr>
              <a:t>かよっ</a:t>
            </a:r>
            <a:r>
              <a:rPr lang="ja-JP" altLang="en-US" dirty="0"/>
              <a:t>たら　どうですか。</a:t>
            </a:r>
            <a:endParaRPr lang="en-US" altLang="ja-JP" dirty="0"/>
          </a:p>
          <a:p>
            <a:pPr>
              <a:lnSpc>
                <a:spcPct val="200000"/>
              </a:lnSpc>
            </a:pPr>
            <a:r>
              <a:rPr lang="en-US" altLang="ko-KR" dirty="0">
                <a:solidFill>
                  <a:schemeClr val="tx2"/>
                </a:solidFill>
              </a:rPr>
              <a:t>B</a:t>
            </a:r>
            <a:r>
              <a:rPr lang="en-US" altLang="ko-KR" dirty="0"/>
              <a:t>	</a:t>
            </a:r>
            <a:r>
              <a:rPr lang="ja-JP" altLang="en-US" dirty="0"/>
              <a:t>あ、いいですね。</a:t>
            </a:r>
            <a:endParaRPr lang="en-US" altLang="ja-JP" dirty="0"/>
          </a:p>
        </p:txBody>
      </p:sp>
      <p:sp>
        <p:nvSpPr>
          <p:cNvPr id="18" name="TextBox 17"/>
          <p:cNvSpPr txBox="1"/>
          <p:nvPr/>
        </p:nvSpPr>
        <p:spPr>
          <a:xfrm>
            <a:off x="116504" y="3251442"/>
            <a:ext cx="30063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dirty="0"/>
              <a:t>ピアノ</a:t>
            </a:r>
            <a:r>
              <a:rPr lang="ja-JP" altLang="en-US" dirty="0" smtClean="0"/>
              <a:t>を　ならう</a:t>
            </a:r>
            <a:endParaRPr lang="ko-KR" alt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719671" y="1532110"/>
            <a:ext cx="7920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 smtClean="0">
                <a:solidFill>
                  <a:schemeClr val="accent3">
                    <a:lumMod val="75000"/>
                  </a:schemeClr>
                </a:solidFill>
                <a:latin typeface="ＭＳ Ｐゴシック"/>
              </a:rPr>
              <a:t>➊</a:t>
            </a:r>
            <a:endParaRPr lang="ko-KR" altLang="en-US" dirty="0">
              <a:solidFill>
                <a:schemeClr val="accent3">
                  <a:lumMod val="75000"/>
                </a:schemeClr>
              </a:solidFill>
            </a:endParaRPr>
          </a:p>
        </p:txBody>
      </p:sp>
      <p:pic>
        <p:nvPicPr>
          <p:cNvPr id="3" name="33-3-1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151760" y="1532110"/>
            <a:ext cx="360000" cy="360000"/>
          </a:xfrm>
          <a:prstGeom prst="rect">
            <a:avLst/>
          </a:prstGeom>
        </p:spPr>
      </p:pic>
      <p:pic>
        <p:nvPicPr>
          <p:cNvPr id="6" name="33-3-2.mp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151760" y="4279340"/>
            <a:ext cx="360000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02654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848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5926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56" r="5556"/>
          <a:stretch/>
        </p:blipFill>
        <p:spPr>
          <a:xfrm>
            <a:off x="719671" y="4651806"/>
            <a:ext cx="1800000" cy="1350000"/>
          </a:xfrm>
          <a:prstGeom prst="rect">
            <a:avLst/>
          </a:prstGeom>
        </p:spPr>
      </p:pic>
      <p:pic>
        <p:nvPicPr>
          <p:cNvPr id="3" name="그림 2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00" r="12500"/>
          <a:stretch/>
        </p:blipFill>
        <p:spPr>
          <a:xfrm>
            <a:off x="719671" y="1901442"/>
            <a:ext cx="1800000" cy="13500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719671" y="4282474"/>
            <a:ext cx="7920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 smtClean="0">
                <a:solidFill>
                  <a:schemeClr val="accent3">
                    <a:lumMod val="75000"/>
                  </a:schemeClr>
                </a:solidFill>
                <a:latin typeface="ＭＳ Ｐゴシック"/>
              </a:rPr>
              <a:t>➍</a:t>
            </a:r>
            <a:endParaRPr lang="ko-KR" altLang="en-US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19672" y="1532110"/>
            <a:ext cx="7920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 smtClean="0">
                <a:solidFill>
                  <a:schemeClr val="accent3">
                    <a:lumMod val="75000"/>
                  </a:schemeClr>
                </a:solidFill>
                <a:latin typeface="ＭＳ Ｐゴシック"/>
                <a:ea typeface="맑은 고딕"/>
              </a:rPr>
              <a:t>➌</a:t>
            </a:r>
            <a:endParaRPr lang="ko-KR" altLang="en-US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16504" y="3251442"/>
            <a:ext cx="30063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dirty="0" smtClean="0"/>
              <a:t>ピンポンを　する</a:t>
            </a:r>
            <a:endParaRPr lang="ko-KR" alt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116504" y="6002254"/>
            <a:ext cx="30063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dirty="0"/>
              <a:t>め</a:t>
            </a:r>
            <a:r>
              <a:rPr lang="ja-JP" altLang="en-US" dirty="0" smtClean="0"/>
              <a:t>がねを　かける</a:t>
            </a:r>
            <a:endParaRPr lang="ko-KR" alt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3095836" y="1976277"/>
            <a:ext cx="586865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ko-KR" dirty="0">
                <a:solidFill>
                  <a:schemeClr val="accent4"/>
                </a:solidFill>
              </a:rPr>
              <a:t>A</a:t>
            </a:r>
            <a:r>
              <a:rPr lang="en-US" altLang="ko-KR" dirty="0"/>
              <a:t>	</a:t>
            </a:r>
            <a:r>
              <a:rPr lang="ja-JP" altLang="en-US" dirty="0" smtClean="0">
                <a:solidFill>
                  <a:schemeClr val="accent2"/>
                </a:solidFill>
              </a:rPr>
              <a:t>ピ</a:t>
            </a:r>
            <a:r>
              <a:rPr lang="ja-JP" altLang="en-US" dirty="0">
                <a:solidFill>
                  <a:schemeClr val="accent2"/>
                </a:solidFill>
              </a:rPr>
              <a:t>ンポ</a:t>
            </a:r>
            <a:r>
              <a:rPr lang="ja-JP" altLang="en-US" dirty="0" smtClean="0">
                <a:solidFill>
                  <a:schemeClr val="accent2"/>
                </a:solidFill>
              </a:rPr>
              <a:t>ンを</a:t>
            </a:r>
            <a:r>
              <a:rPr lang="ja-JP" altLang="en-US" dirty="0">
                <a:solidFill>
                  <a:schemeClr val="accent2"/>
                </a:solidFill>
              </a:rPr>
              <a:t>　</a:t>
            </a:r>
            <a:r>
              <a:rPr lang="ja-JP" altLang="en-US" dirty="0" smtClean="0">
                <a:solidFill>
                  <a:schemeClr val="accent2"/>
                </a:solidFill>
              </a:rPr>
              <a:t>し</a:t>
            </a:r>
            <a:r>
              <a:rPr lang="ja-JP" altLang="en-US" dirty="0" smtClean="0"/>
              <a:t>た</a:t>
            </a:r>
            <a:r>
              <a:rPr lang="ja-JP" altLang="en-US" dirty="0"/>
              <a:t>ら　どうですか。</a:t>
            </a:r>
            <a:endParaRPr lang="en-US" altLang="ja-JP" dirty="0"/>
          </a:p>
          <a:p>
            <a:pPr>
              <a:lnSpc>
                <a:spcPct val="200000"/>
              </a:lnSpc>
            </a:pPr>
            <a:r>
              <a:rPr lang="en-US" altLang="ko-KR" dirty="0">
                <a:solidFill>
                  <a:schemeClr val="tx2"/>
                </a:solidFill>
              </a:rPr>
              <a:t>B</a:t>
            </a:r>
            <a:r>
              <a:rPr lang="en-US" altLang="ko-KR" dirty="0"/>
              <a:t>	</a:t>
            </a:r>
            <a:r>
              <a:rPr lang="ja-JP" altLang="en-US" dirty="0"/>
              <a:t>あ、いいですね。</a:t>
            </a:r>
            <a:endParaRPr lang="en-US" altLang="ja-JP" dirty="0"/>
          </a:p>
        </p:txBody>
      </p:sp>
      <p:sp>
        <p:nvSpPr>
          <p:cNvPr id="15" name="TextBox 14"/>
          <p:cNvSpPr txBox="1"/>
          <p:nvPr/>
        </p:nvSpPr>
        <p:spPr>
          <a:xfrm>
            <a:off x="3095836" y="4772166"/>
            <a:ext cx="586865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ko-KR" dirty="0">
                <a:solidFill>
                  <a:schemeClr val="accent4"/>
                </a:solidFill>
              </a:rPr>
              <a:t>A</a:t>
            </a:r>
            <a:r>
              <a:rPr lang="en-US" altLang="ko-KR" dirty="0"/>
              <a:t>	</a:t>
            </a:r>
            <a:r>
              <a:rPr lang="ja-JP" altLang="en-US" dirty="0" smtClean="0">
                <a:solidFill>
                  <a:schemeClr val="accent2"/>
                </a:solidFill>
              </a:rPr>
              <a:t>めがねを</a:t>
            </a:r>
            <a:r>
              <a:rPr lang="ja-JP" altLang="en-US" dirty="0">
                <a:solidFill>
                  <a:schemeClr val="accent2"/>
                </a:solidFill>
              </a:rPr>
              <a:t>　</a:t>
            </a:r>
            <a:r>
              <a:rPr lang="ja-JP" altLang="en-US" dirty="0" smtClean="0">
                <a:solidFill>
                  <a:schemeClr val="accent2"/>
                </a:solidFill>
              </a:rPr>
              <a:t>かけ</a:t>
            </a:r>
            <a:r>
              <a:rPr lang="ja-JP" altLang="en-US" dirty="0" smtClean="0"/>
              <a:t>た</a:t>
            </a:r>
            <a:r>
              <a:rPr lang="ja-JP" altLang="en-US" dirty="0"/>
              <a:t>ら　どうですか。</a:t>
            </a:r>
            <a:endParaRPr lang="en-US" altLang="ja-JP" dirty="0"/>
          </a:p>
          <a:p>
            <a:pPr>
              <a:lnSpc>
                <a:spcPct val="200000"/>
              </a:lnSpc>
            </a:pPr>
            <a:r>
              <a:rPr lang="en-US" altLang="ko-KR" dirty="0">
                <a:solidFill>
                  <a:schemeClr val="tx2"/>
                </a:solidFill>
              </a:rPr>
              <a:t>B</a:t>
            </a:r>
            <a:r>
              <a:rPr lang="en-US" altLang="ko-KR" dirty="0"/>
              <a:t>	</a:t>
            </a:r>
            <a:r>
              <a:rPr lang="ja-JP" altLang="en-US" dirty="0"/>
              <a:t>あ、いいですね。</a:t>
            </a:r>
            <a:endParaRPr lang="en-US" altLang="ja-JP" dirty="0"/>
          </a:p>
        </p:txBody>
      </p:sp>
      <p:pic>
        <p:nvPicPr>
          <p:cNvPr id="2" name="33-3-2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51761" y="1536776"/>
            <a:ext cx="360000" cy="360000"/>
          </a:xfrm>
          <a:prstGeom prst="rect">
            <a:avLst/>
          </a:prstGeom>
        </p:spPr>
      </p:pic>
      <p:pic>
        <p:nvPicPr>
          <p:cNvPr id="6" name="33-3-4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51761" y="4287140"/>
            <a:ext cx="360000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65386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92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5926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5536" y="980728"/>
            <a:ext cx="2736304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dirty="0"/>
              <a:t>けんど</a:t>
            </a:r>
            <a:r>
              <a:rPr lang="ja-JP" altLang="en-US" dirty="0" smtClean="0"/>
              <a:t>う部</a:t>
            </a:r>
            <a:endParaRPr lang="en-US" altLang="ja-JP" dirty="0" smtClean="0"/>
          </a:p>
          <a:p>
            <a:endParaRPr lang="en-US" altLang="ja-JP" dirty="0"/>
          </a:p>
          <a:p>
            <a:r>
              <a:rPr lang="ja-JP" altLang="en-US" dirty="0" smtClean="0"/>
              <a:t>入る</a:t>
            </a:r>
            <a:endParaRPr lang="en-US" altLang="ja-JP" dirty="0" smtClean="0"/>
          </a:p>
          <a:p>
            <a:endParaRPr lang="en-US" altLang="ja-JP" dirty="0"/>
          </a:p>
          <a:p>
            <a:r>
              <a:rPr lang="ja-JP" altLang="en-US" dirty="0" smtClean="0"/>
              <a:t>～たら　どう</a:t>
            </a:r>
            <a:endParaRPr lang="en-US" altLang="ja-JP" dirty="0" smtClean="0"/>
          </a:p>
          <a:p>
            <a:endParaRPr lang="en-US" altLang="ja-JP" dirty="0"/>
          </a:p>
          <a:p>
            <a:r>
              <a:rPr lang="ja-JP" altLang="en-US" dirty="0" smtClean="0"/>
              <a:t>ピアノ</a:t>
            </a:r>
            <a:endParaRPr lang="en-US" altLang="ja-JP" dirty="0" smtClean="0"/>
          </a:p>
          <a:p>
            <a:endParaRPr lang="en-US" altLang="ja-JP" dirty="0"/>
          </a:p>
          <a:p>
            <a:r>
              <a:rPr lang="ja-JP" altLang="en-US" dirty="0" smtClean="0"/>
              <a:t>じゅく</a:t>
            </a:r>
            <a:endParaRPr lang="en-US" altLang="ja-JP" dirty="0" smtClean="0"/>
          </a:p>
          <a:p>
            <a:endParaRPr lang="en-US" altLang="ja-JP" dirty="0"/>
          </a:p>
          <a:p>
            <a:r>
              <a:rPr lang="ja-JP" altLang="en-US" dirty="0" smtClean="0"/>
              <a:t>かよう</a:t>
            </a:r>
            <a:endParaRPr lang="en-US" altLang="ja-JP" dirty="0" smtClean="0"/>
          </a:p>
          <a:p>
            <a:endParaRPr lang="en-US" altLang="ja-JP" dirty="0"/>
          </a:p>
          <a:p>
            <a:r>
              <a:rPr lang="ja-JP" altLang="en-US" dirty="0" smtClean="0"/>
              <a:t>ピンポン</a:t>
            </a:r>
            <a:endParaRPr lang="en-US" altLang="ja-JP" dirty="0" smtClean="0"/>
          </a:p>
          <a:p>
            <a:endParaRPr lang="en-US" altLang="ja-JP" dirty="0"/>
          </a:p>
          <a:p>
            <a:r>
              <a:rPr lang="ja-JP" altLang="en-US" dirty="0" smtClean="0"/>
              <a:t>めがねを　かける</a:t>
            </a:r>
            <a:endParaRPr lang="en-US" altLang="ja-JP" dirty="0" smtClean="0"/>
          </a:p>
        </p:txBody>
      </p:sp>
      <p:sp>
        <p:nvSpPr>
          <p:cNvPr id="3" name="TextBox 2"/>
          <p:cNvSpPr txBox="1"/>
          <p:nvPr/>
        </p:nvSpPr>
        <p:spPr>
          <a:xfrm>
            <a:off x="2627784" y="980727"/>
            <a:ext cx="3096344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 err="1" smtClean="0"/>
              <a:t>검도부</a:t>
            </a:r>
            <a:endParaRPr lang="en-US" altLang="ko-KR" dirty="0" smtClean="0"/>
          </a:p>
          <a:p>
            <a:endParaRPr lang="en-US" altLang="ja-JP" dirty="0"/>
          </a:p>
          <a:p>
            <a:r>
              <a:rPr lang="ko-KR" altLang="en-US" dirty="0" smtClean="0"/>
              <a:t>들어가다</a:t>
            </a:r>
            <a:endParaRPr lang="en-US" altLang="ko-KR" dirty="0" smtClean="0"/>
          </a:p>
          <a:p>
            <a:endParaRPr lang="en-US" altLang="ja-JP" dirty="0"/>
          </a:p>
          <a:p>
            <a:r>
              <a:rPr lang="en-US" altLang="ja-JP" dirty="0" smtClean="0"/>
              <a:t>~</a:t>
            </a:r>
            <a:r>
              <a:rPr lang="ko-KR" altLang="en-US" dirty="0" smtClean="0"/>
              <a:t>하면 어때</a:t>
            </a:r>
            <a:r>
              <a:rPr lang="en-US" altLang="ko-KR" dirty="0" smtClean="0"/>
              <a:t>?</a:t>
            </a:r>
          </a:p>
          <a:p>
            <a:endParaRPr lang="en-US" altLang="ja-JP" dirty="0"/>
          </a:p>
          <a:p>
            <a:r>
              <a:rPr lang="ko-KR" altLang="en-US" dirty="0" smtClean="0"/>
              <a:t>피아노</a:t>
            </a:r>
            <a:endParaRPr lang="en-US" altLang="ko-KR" dirty="0" smtClean="0"/>
          </a:p>
          <a:p>
            <a:endParaRPr lang="en-US" altLang="ja-JP" dirty="0"/>
          </a:p>
          <a:p>
            <a:r>
              <a:rPr lang="ko-KR" altLang="en-US" dirty="0" smtClean="0"/>
              <a:t>학원</a:t>
            </a:r>
            <a:endParaRPr lang="en-US" altLang="ko-KR" dirty="0" smtClean="0"/>
          </a:p>
          <a:p>
            <a:endParaRPr lang="en-US" altLang="ja-JP" dirty="0"/>
          </a:p>
          <a:p>
            <a:r>
              <a:rPr lang="ko-KR" altLang="en-US" dirty="0" smtClean="0"/>
              <a:t>다니다</a:t>
            </a:r>
            <a:endParaRPr lang="en-US" altLang="ko-KR" dirty="0" smtClean="0"/>
          </a:p>
          <a:p>
            <a:endParaRPr lang="en-US" altLang="ja-JP" dirty="0"/>
          </a:p>
          <a:p>
            <a:r>
              <a:rPr lang="ko-KR" altLang="en-US" dirty="0" smtClean="0"/>
              <a:t>탁구</a:t>
            </a:r>
            <a:endParaRPr lang="en-US" altLang="ko-KR" dirty="0" smtClean="0"/>
          </a:p>
          <a:p>
            <a:endParaRPr lang="en-US" altLang="ja-JP" dirty="0"/>
          </a:p>
          <a:p>
            <a:r>
              <a:rPr lang="ko-KR" altLang="en-US" dirty="0" smtClean="0"/>
              <a:t>안경을 쓰다</a:t>
            </a:r>
            <a:endParaRPr lang="en-US" altLang="ja-JP" dirty="0" smtClean="0"/>
          </a:p>
        </p:txBody>
      </p:sp>
      <p:sp>
        <p:nvSpPr>
          <p:cNvPr id="6" name="TextBox 5"/>
          <p:cNvSpPr txBox="1"/>
          <p:nvPr/>
        </p:nvSpPr>
        <p:spPr>
          <a:xfrm>
            <a:off x="434540" y="1412776"/>
            <a:ext cx="504056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700" dirty="0" smtClean="0"/>
              <a:t>はい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259632" y="880700"/>
            <a:ext cx="504056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700" dirty="0" smtClean="0"/>
              <a:t>ぶ</a:t>
            </a:r>
          </a:p>
        </p:txBody>
      </p:sp>
    </p:spTree>
    <p:extLst>
      <p:ext uri="{BB962C8B-B14F-4D97-AF65-F5344CB8AC3E}">
        <p14:creationId xmlns:p14="http://schemas.microsoft.com/office/powerpoint/2010/main" val="14087669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23528" y="1268760"/>
            <a:ext cx="496855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400" dirty="0" smtClean="0"/>
              <a:t>유나가 </a:t>
            </a:r>
            <a:r>
              <a:rPr lang="ko-KR" altLang="en-US" sz="1400" dirty="0" err="1" smtClean="0"/>
              <a:t>만화부</a:t>
            </a:r>
            <a:r>
              <a:rPr lang="ko-KR" altLang="en-US" sz="1400" dirty="0" smtClean="0"/>
              <a:t> </a:t>
            </a:r>
            <a:r>
              <a:rPr lang="ko-KR" altLang="en-US" sz="1400" dirty="0" err="1" smtClean="0"/>
              <a:t>동아리실을</a:t>
            </a:r>
            <a:r>
              <a:rPr lang="ko-KR" altLang="en-US" sz="1400" dirty="0" smtClean="0"/>
              <a:t> 견학하러 왔습니다</a:t>
            </a:r>
            <a:r>
              <a:rPr lang="en-US" altLang="ko-KR" sz="1400" dirty="0" smtClean="0"/>
              <a:t>.</a:t>
            </a:r>
            <a:endParaRPr lang="ko-KR" altLang="en-US" sz="1400" dirty="0"/>
          </a:p>
        </p:txBody>
      </p:sp>
      <p:sp>
        <p:nvSpPr>
          <p:cNvPr id="7" name="TextBox 6"/>
          <p:cNvSpPr txBox="1"/>
          <p:nvPr/>
        </p:nvSpPr>
        <p:spPr>
          <a:xfrm>
            <a:off x="323528" y="1576537"/>
            <a:ext cx="864096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ja-JP" altLang="en-US" dirty="0" smtClean="0"/>
              <a:t>ユ</a:t>
            </a:r>
            <a:r>
              <a:rPr lang="ja-JP" altLang="en-US" dirty="0"/>
              <a:t>ナ</a:t>
            </a:r>
            <a:r>
              <a:rPr lang="en-US" altLang="ja-JP" dirty="0" smtClean="0"/>
              <a:t>		</a:t>
            </a:r>
            <a:r>
              <a:rPr lang="ja-JP" altLang="en-US" dirty="0" smtClean="0"/>
              <a:t>すみません。ちょっと、見学しても　いいですか。</a:t>
            </a:r>
            <a:endParaRPr lang="en-US" altLang="ja-JP" dirty="0" smtClean="0"/>
          </a:p>
          <a:p>
            <a:pPr>
              <a:lnSpc>
                <a:spcPct val="200000"/>
              </a:lnSpc>
            </a:pPr>
            <a:r>
              <a:rPr lang="ja-JP" altLang="en-US" dirty="0" smtClean="0"/>
              <a:t>男子部員</a:t>
            </a:r>
            <a:r>
              <a:rPr lang="en-US" altLang="ja-JP" dirty="0" smtClean="0"/>
              <a:t>	</a:t>
            </a:r>
            <a:r>
              <a:rPr lang="ja-JP" altLang="en-US" dirty="0" smtClean="0"/>
              <a:t>かまいませんよ。どうぞ。一年生ですか</a:t>
            </a:r>
            <a:endParaRPr lang="en-US" altLang="ja-JP" dirty="0" smtClean="0"/>
          </a:p>
          <a:p>
            <a:pPr>
              <a:lnSpc>
                <a:spcPct val="200000"/>
              </a:lnSpc>
            </a:pPr>
            <a:r>
              <a:rPr lang="ja-JP" altLang="en-US" dirty="0" smtClean="0"/>
              <a:t>ユナ</a:t>
            </a:r>
            <a:r>
              <a:rPr lang="en-US" altLang="ja-JP" dirty="0" smtClean="0"/>
              <a:t>		</a:t>
            </a:r>
            <a:r>
              <a:rPr lang="ja-JP" altLang="en-US" dirty="0" smtClean="0"/>
              <a:t>いいえ、</a:t>
            </a:r>
            <a:r>
              <a:rPr lang="en-US" altLang="ja-JP" dirty="0" smtClean="0"/>
              <a:t>3</a:t>
            </a:r>
            <a:r>
              <a:rPr lang="ja-JP" altLang="en-US" dirty="0"/>
              <a:t>年</a:t>
            </a:r>
            <a:r>
              <a:rPr lang="ja-JP" altLang="en-US" dirty="0" smtClean="0"/>
              <a:t>生です。韓国から　来た　キム　ユナです。</a:t>
            </a:r>
            <a:endParaRPr lang="en-US" altLang="ja-JP" dirty="0" smtClean="0"/>
          </a:p>
          <a:p>
            <a:pPr>
              <a:lnSpc>
                <a:spcPct val="200000"/>
              </a:lnSpc>
            </a:pPr>
            <a:r>
              <a:rPr lang="ja-JP" altLang="en-US" dirty="0"/>
              <a:t>男子部</a:t>
            </a:r>
            <a:r>
              <a:rPr lang="ja-JP" altLang="en-US" dirty="0" smtClean="0"/>
              <a:t>員</a:t>
            </a:r>
            <a:r>
              <a:rPr lang="en-US" altLang="ja-JP" dirty="0" smtClean="0"/>
              <a:t>	</a:t>
            </a:r>
            <a:r>
              <a:rPr lang="ja-JP" altLang="en-US" dirty="0" smtClean="0"/>
              <a:t>まんが部では　まんがを　かいたり、ストーリーを　かんがえたりします。</a:t>
            </a:r>
            <a:endParaRPr lang="ko-KR" alt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4283968" y="1628800"/>
            <a:ext cx="864096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700" dirty="0" smtClean="0"/>
              <a:t>けん　がく</a:t>
            </a:r>
            <a:endParaRPr lang="ko-KR" altLang="en-US" sz="700" dirty="0"/>
          </a:p>
        </p:txBody>
      </p:sp>
      <p:pic>
        <p:nvPicPr>
          <p:cNvPr id="1026" name="Picture 2" descr="C:\Users\Administrator\Desktop\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3789040"/>
            <a:ext cx="3035808" cy="30114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4534496" y="2178986"/>
            <a:ext cx="864096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700" dirty="0" smtClean="0"/>
              <a:t>いち　ねん　せい</a:t>
            </a:r>
            <a:endParaRPr lang="ko-KR" altLang="en-US" sz="700" dirty="0"/>
          </a:p>
        </p:txBody>
      </p:sp>
      <p:sp>
        <p:nvSpPr>
          <p:cNvPr id="10" name="TextBox 9"/>
          <p:cNvSpPr txBox="1"/>
          <p:nvPr/>
        </p:nvSpPr>
        <p:spPr>
          <a:xfrm>
            <a:off x="3071458" y="2732953"/>
            <a:ext cx="864096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700" dirty="0" smtClean="0"/>
              <a:t>ねん　せい</a:t>
            </a:r>
            <a:endParaRPr lang="ko-KR" altLang="en-US" sz="700" dirty="0"/>
          </a:p>
        </p:txBody>
      </p:sp>
      <p:sp>
        <p:nvSpPr>
          <p:cNvPr id="11" name="TextBox 10"/>
          <p:cNvSpPr txBox="1"/>
          <p:nvPr/>
        </p:nvSpPr>
        <p:spPr>
          <a:xfrm>
            <a:off x="4102448" y="2732953"/>
            <a:ext cx="864096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700" dirty="0" smtClean="0"/>
              <a:t>かん　こく</a:t>
            </a:r>
            <a:endParaRPr lang="ko-KR" altLang="en-US" sz="700" dirty="0"/>
          </a:p>
        </p:txBody>
      </p:sp>
      <p:sp>
        <p:nvSpPr>
          <p:cNvPr id="12" name="TextBox 11"/>
          <p:cNvSpPr txBox="1"/>
          <p:nvPr/>
        </p:nvSpPr>
        <p:spPr>
          <a:xfrm>
            <a:off x="5202820" y="2732953"/>
            <a:ext cx="864096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700" dirty="0" smtClean="0"/>
              <a:t>き</a:t>
            </a:r>
            <a:endParaRPr lang="ko-KR" altLang="en-US" sz="700" dirty="0"/>
          </a:p>
        </p:txBody>
      </p:sp>
      <p:sp>
        <p:nvSpPr>
          <p:cNvPr id="13" name="TextBox 12"/>
          <p:cNvSpPr txBox="1"/>
          <p:nvPr/>
        </p:nvSpPr>
        <p:spPr>
          <a:xfrm>
            <a:off x="2735239" y="3284984"/>
            <a:ext cx="864096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700" dirty="0" smtClean="0"/>
              <a:t>ぶ</a:t>
            </a:r>
            <a:endParaRPr lang="ko-KR" altLang="en-US" sz="700" dirty="0"/>
          </a:p>
        </p:txBody>
      </p:sp>
      <p:pic>
        <p:nvPicPr>
          <p:cNvPr id="2" name="1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84008" y="1242648"/>
            <a:ext cx="360000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96239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937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323528" y="1576537"/>
            <a:ext cx="864096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ja-JP" altLang="en-US" dirty="0" smtClean="0"/>
              <a:t>ユ</a:t>
            </a:r>
            <a:r>
              <a:rPr lang="ja-JP" altLang="en-US" dirty="0"/>
              <a:t>ナ</a:t>
            </a:r>
            <a:r>
              <a:rPr lang="en-US" altLang="ja-JP" dirty="0" smtClean="0"/>
              <a:t>		</a:t>
            </a:r>
            <a:r>
              <a:rPr lang="ja-JP" altLang="en-US" dirty="0" smtClean="0"/>
              <a:t>わあ、じょうずですね。</a:t>
            </a:r>
            <a:endParaRPr lang="en-US" altLang="ja-JP" dirty="0" smtClean="0"/>
          </a:p>
          <a:p>
            <a:pPr>
              <a:lnSpc>
                <a:spcPct val="200000"/>
              </a:lnSpc>
            </a:pPr>
            <a:r>
              <a:rPr lang="ja-JP" altLang="en-US" dirty="0"/>
              <a:t>女</a:t>
            </a:r>
            <a:r>
              <a:rPr lang="ja-JP" altLang="en-US" dirty="0" smtClean="0"/>
              <a:t>子部員</a:t>
            </a:r>
            <a:r>
              <a:rPr lang="en-US" altLang="ja-JP" dirty="0" smtClean="0"/>
              <a:t>	</a:t>
            </a:r>
            <a:r>
              <a:rPr lang="ja-JP" altLang="en-US" dirty="0" smtClean="0"/>
              <a:t>ありがとうございます。でも、まだまだですよ。</a:t>
            </a:r>
            <a:endParaRPr lang="en-US" altLang="ja-JP" dirty="0" smtClean="0"/>
          </a:p>
          <a:p>
            <a:pPr>
              <a:lnSpc>
                <a:spcPct val="200000"/>
              </a:lnSpc>
            </a:pPr>
            <a:r>
              <a:rPr lang="ja-JP" altLang="en-US" dirty="0"/>
              <a:t>男子部員</a:t>
            </a:r>
            <a:r>
              <a:rPr lang="en-US" altLang="ja-JP" dirty="0"/>
              <a:t>	</a:t>
            </a:r>
            <a:r>
              <a:rPr lang="ja-JP" altLang="en-US" dirty="0" smtClean="0"/>
              <a:t>まんがが　好きなら、まんが部に　入ったら　どうですか。</a:t>
            </a:r>
            <a:endParaRPr lang="ko-KR" altLang="en-US" dirty="0"/>
          </a:p>
          <a:p>
            <a:pPr>
              <a:lnSpc>
                <a:spcPct val="200000"/>
              </a:lnSpc>
            </a:pPr>
            <a:r>
              <a:rPr lang="ja-JP" altLang="en-US" dirty="0"/>
              <a:t>女子部員</a:t>
            </a:r>
            <a:r>
              <a:rPr lang="en-US" altLang="ja-JP" dirty="0"/>
              <a:t>	</a:t>
            </a:r>
            <a:r>
              <a:rPr lang="ja-JP" altLang="en-US" dirty="0" smtClean="0"/>
              <a:t>そうですよ。いっしょに　かきましょう。</a:t>
            </a:r>
            <a:endParaRPr lang="en-US" altLang="ja-JP" dirty="0" smtClean="0"/>
          </a:p>
          <a:p>
            <a:pPr>
              <a:lnSpc>
                <a:spcPct val="200000"/>
              </a:lnSpc>
            </a:pPr>
            <a:r>
              <a:rPr lang="ja-JP" altLang="en-US" dirty="0" smtClean="0"/>
              <a:t>ユナ</a:t>
            </a:r>
            <a:r>
              <a:rPr lang="en-US" altLang="ja-JP" dirty="0" smtClean="0"/>
              <a:t>		</a:t>
            </a:r>
            <a:r>
              <a:rPr lang="ja-JP" altLang="en-US" dirty="0" smtClean="0"/>
              <a:t>そうですね。やって　みようかな。</a:t>
            </a:r>
            <a:endParaRPr lang="en-US" altLang="ja-JP" dirty="0" smtClean="0"/>
          </a:p>
        </p:txBody>
      </p:sp>
      <p:sp>
        <p:nvSpPr>
          <p:cNvPr id="9" name="TextBox 8"/>
          <p:cNvSpPr txBox="1"/>
          <p:nvPr/>
        </p:nvSpPr>
        <p:spPr>
          <a:xfrm>
            <a:off x="3267230" y="2743424"/>
            <a:ext cx="864096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700" dirty="0" smtClean="0"/>
              <a:t>す</a:t>
            </a:r>
            <a:endParaRPr lang="ko-KR" altLang="en-US" sz="700" dirty="0"/>
          </a:p>
        </p:txBody>
      </p:sp>
      <p:pic>
        <p:nvPicPr>
          <p:cNvPr id="1027" name="Picture 3" descr="C:\Users\Administrator\Desktop\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8" y="3789040"/>
            <a:ext cx="3090672" cy="30114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4834154" y="2743423"/>
            <a:ext cx="864096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700" dirty="0" smtClean="0"/>
              <a:t>ぶ</a:t>
            </a:r>
            <a:endParaRPr lang="ko-KR" altLang="en-US" sz="700" dirty="0"/>
          </a:p>
        </p:txBody>
      </p:sp>
      <p:sp>
        <p:nvSpPr>
          <p:cNvPr id="11" name="TextBox 10"/>
          <p:cNvSpPr txBox="1"/>
          <p:nvPr/>
        </p:nvSpPr>
        <p:spPr>
          <a:xfrm>
            <a:off x="5417423" y="2743422"/>
            <a:ext cx="864096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700" dirty="0" smtClean="0"/>
              <a:t>はい</a:t>
            </a:r>
            <a:endParaRPr lang="ko-KR" altLang="en-US" sz="700" dirty="0"/>
          </a:p>
        </p:txBody>
      </p:sp>
      <p:sp>
        <p:nvSpPr>
          <p:cNvPr id="3" name="TextBox 2"/>
          <p:cNvSpPr txBox="1"/>
          <p:nvPr/>
        </p:nvSpPr>
        <p:spPr>
          <a:xfrm>
            <a:off x="323528" y="5733256"/>
            <a:ext cx="47986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 smtClean="0"/>
              <a:t>1. </a:t>
            </a:r>
            <a:r>
              <a:rPr lang="ko-KR" altLang="en-US" dirty="0" smtClean="0"/>
              <a:t>유나가 견학한 동아리의 이름을 써 봅시다</a:t>
            </a:r>
            <a:r>
              <a:rPr lang="en-US" altLang="ko-KR" dirty="0" smtClean="0"/>
              <a:t>.</a:t>
            </a:r>
            <a:endParaRPr lang="ko-KR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625992" y="6237312"/>
            <a:ext cx="1800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dirty="0" smtClean="0">
                <a:solidFill>
                  <a:srgbClr val="FF0000"/>
                </a:solidFill>
              </a:rPr>
              <a:t>まんが部</a:t>
            </a:r>
            <a:endParaRPr lang="ko-KR" altLang="en-US" dirty="0">
              <a:solidFill>
                <a:srgbClr val="FF0000"/>
              </a:solidFill>
            </a:endParaRPr>
          </a:p>
        </p:txBody>
      </p:sp>
      <p:pic>
        <p:nvPicPr>
          <p:cNvPr id="2" name="2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45992" y="1396537"/>
            <a:ext cx="360000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71997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2087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5536" y="980728"/>
            <a:ext cx="2736304" cy="53553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dirty="0"/>
              <a:t>ちょっ</a:t>
            </a:r>
            <a:r>
              <a:rPr lang="ja-JP" altLang="en-US" dirty="0" smtClean="0"/>
              <a:t>と</a:t>
            </a:r>
            <a:endParaRPr lang="en-US" altLang="ja-JP" dirty="0" smtClean="0"/>
          </a:p>
          <a:p>
            <a:endParaRPr lang="en-US" altLang="ja-JP" dirty="0"/>
          </a:p>
          <a:p>
            <a:r>
              <a:rPr lang="ja-JP" altLang="en-US" dirty="0" smtClean="0"/>
              <a:t>見学</a:t>
            </a:r>
            <a:endParaRPr lang="en-US" altLang="ja-JP" dirty="0" smtClean="0"/>
          </a:p>
          <a:p>
            <a:endParaRPr lang="en-US" altLang="ja-JP" dirty="0"/>
          </a:p>
          <a:p>
            <a:r>
              <a:rPr lang="ja-JP" altLang="en-US" dirty="0" smtClean="0"/>
              <a:t>男子</a:t>
            </a:r>
            <a:endParaRPr lang="en-US" altLang="ja-JP" dirty="0" smtClean="0"/>
          </a:p>
          <a:p>
            <a:endParaRPr lang="en-US" altLang="ja-JP" dirty="0"/>
          </a:p>
          <a:p>
            <a:r>
              <a:rPr lang="ja-JP" altLang="en-US" dirty="0" smtClean="0"/>
              <a:t>部員</a:t>
            </a:r>
            <a:endParaRPr lang="en-US" altLang="ja-JP" dirty="0" smtClean="0"/>
          </a:p>
          <a:p>
            <a:endParaRPr lang="en-US" altLang="ja-JP" dirty="0"/>
          </a:p>
          <a:p>
            <a:r>
              <a:rPr lang="ja-JP" altLang="en-US" dirty="0" smtClean="0"/>
              <a:t>～年生</a:t>
            </a:r>
            <a:endParaRPr lang="en-US" altLang="ja-JP" dirty="0" smtClean="0"/>
          </a:p>
          <a:p>
            <a:endParaRPr lang="en-US" altLang="ja-JP" dirty="0"/>
          </a:p>
          <a:p>
            <a:r>
              <a:rPr lang="ja-JP" altLang="en-US" dirty="0" smtClean="0"/>
              <a:t>韓国</a:t>
            </a:r>
            <a:endParaRPr lang="en-US" altLang="ja-JP" dirty="0" smtClean="0"/>
          </a:p>
          <a:p>
            <a:endParaRPr lang="en-US" altLang="ja-JP" dirty="0"/>
          </a:p>
          <a:p>
            <a:r>
              <a:rPr lang="ja-JP" altLang="en-US" dirty="0" smtClean="0"/>
              <a:t>来る</a:t>
            </a:r>
            <a:endParaRPr lang="en-US" altLang="ja-JP" dirty="0" smtClean="0"/>
          </a:p>
          <a:p>
            <a:endParaRPr lang="en-US" altLang="ja-JP" dirty="0"/>
          </a:p>
          <a:p>
            <a:r>
              <a:rPr lang="ja-JP" altLang="en-US" dirty="0"/>
              <a:t>か</a:t>
            </a:r>
            <a:r>
              <a:rPr lang="ja-JP" altLang="en-US" dirty="0" smtClean="0"/>
              <a:t>く</a:t>
            </a:r>
            <a:endParaRPr lang="en-US" altLang="ja-JP" dirty="0" smtClean="0"/>
          </a:p>
          <a:p>
            <a:endParaRPr lang="en-US" altLang="ja-JP" dirty="0"/>
          </a:p>
          <a:p>
            <a:r>
              <a:rPr lang="ja-JP" altLang="en-US" dirty="0" smtClean="0"/>
              <a:t>ストーリー</a:t>
            </a:r>
            <a:endParaRPr lang="en-US" altLang="ja-JP" dirty="0" smtClean="0"/>
          </a:p>
          <a:p>
            <a:endParaRPr lang="en-US" altLang="ja-JP" dirty="0"/>
          </a:p>
          <a:p>
            <a:r>
              <a:rPr lang="ja-JP" altLang="en-US" dirty="0" smtClean="0"/>
              <a:t>かんがえる</a:t>
            </a:r>
            <a:endParaRPr lang="en-US" altLang="ja-JP" dirty="0"/>
          </a:p>
        </p:txBody>
      </p:sp>
      <p:sp>
        <p:nvSpPr>
          <p:cNvPr id="3" name="TextBox 2"/>
          <p:cNvSpPr txBox="1"/>
          <p:nvPr/>
        </p:nvSpPr>
        <p:spPr>
          <a:xfrm>
            <a:off x="2051720" y="980727"/>
            <a:ext cx="3096344" cy="53553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 smtClean="0"/>
              <a:t>좀</a:t>
            </a:r>
            <a:endParaRPr lang="en-US" altLang="ko-KR" dirty="0" smtClean="0"/>
          </a:p>
          <a:p>
            <a:endParaRPr lang="en-US" altLang="ko-KR" dirty="0"/>
          </a:p>
          <a:p>
            <a:r>
              <a:rPr lang="ko-KR" altLang="en-US" dirty="0" smtClean="0"/>
              <a:t>견학</a:t>
            </a:r>
            <a:endParaRPr lang="en-US" altLang="ko-KR" dirty="0" smtClean="0"/>
          </a:p>
          <a:p>
            <a:endParaRPr lang="en-US" altLang="ko-KR" dirty="0"/>
          </a:p>
          <a:p>
            <a:r>
              <a:rPr lang="ko-KR" altLang="en-US" dirty="0" smtClean="0"/>
              <a:t>남자</a:t>
            </a:r>
            <a:endParaRPr lang="en-US" altLang="ko-KR" dirty="0" smtClean="0"/>
          </a:p>
          <a:p>
            <a:endParaRPr lang="en-US" altLang="ko-KR" dirty="0"/>
          </a:p>
          <a:p>
            <a:r>
              <a:rPr lang="ko-KR" altLang="en-US" dirty="0" smtClean="0"/>
              <a:t>부원</a:t>
            </a:r>
            <a:endParaRPr lang="en-US" altLang="ko-KR" dirty="0" smtClean="0"/>
          </a:p>
          <a:p>
            <a:endParaRPr lang="en-US" altLang="ko-KR" dirty="0"/>
          </a:p>
          <a:p>
            <a:r>
              <a:rPr lang="en-US" altLang="ko-KR" dirty="0" smtClean="0"/>
              <a:t>~</a:t>
            </a:r>
            <a:r>
              <a:rPr lang="ko-KR" altLang="en-US" dirty="0" smtClean="0"/>
              <a:t>학년</a:t>
            </a:r>
            <a:endParaRPr lang="en-US" altLang="ko-KR" dirty="0" smtClean="0"/>
          </a:p>
          <a:p>
            <a:endParaRPr lang="en-US" altLang="ko-KR" dirty="0"/>
          </a:p>
          <a:p>
            <a:r>
              <a:rPr lang="ko-KR" altLang="en-US" dirty="0" smtClean="0"/>
              <a:t>한국</a:t>
            </a:r>
            <a:endParaRPr lang="en-US" altLang="ko-KR" dirty="0" smtClean="0"/>
          </a:p>
          <a:p>
            <a:endParaRPr lang="en-US" altLang="ko-KR" dirty="0"/>
          </a:p>
          <a:p>
            <a:r>
              <a:rPr lang="ko-KR" altLang="en-US" dirty="0" smtClean="0"/>
              <a:t>오다</a:t>
            </a:r>
            <a:endParaRPr lang="en-US" altLang="ko-KR" dirty="0" smtClean="0"/>
          </a:p>
          <a:p>
            <a:endParaRPr lang="en-US" altLang="ko-KR" dirty="0"/>
          </a:p>
          <a:p>
            <a:r>
              <a:rPr lang="ko-KR" altLang="en-US" dirty="0" smtClean="0"/>
              <a:t>그리다</a:t>
            </a:r>
            <a:endParaRPr lang="en-US" altLang="ko-KR" dirty="0" smtClean="0"/>
          </a:p>
          <a:p>
            <a:endParaRPr lang="en-US" altLang="ko-KR" dirty="0"/>
          </a:p>
          <a:p>
            <a:r>
              <a:rPr lang="ko-KR" altLang="en-US" dirty="0" smtClean="0"/>
              <a:t>스토리</a:t>
            </a:r>
            <a:endParaRPr lang="en-US" altLang="ko-KR" dirty="0" smtClean="0"/>
          </a:p>
          <a:p>
            <a:endParaRPr lang="en-US" altLang="ko-KR" dirty="0"/>
          </a:p>
          <a:p>
            <a:r>
              <a:rPr lang="ko-KR" altLang="en-US" dirty="0" smtClean="0"/>
              <a:t>생각하</a:t>
            </a:r>
            <a:r>
              <a:rPr lang="ko-KR" altLang="en-US" dirty="0"/>
              <a:t>다</a:t>
            </a:r>
            <a:endParaRPr lang="en-US" altLang="ko-KR" dirty="0" smtClean="0"/>
          </a:p>
        </p:txBody>
      </p:sp>
      <p:sp>
        <p:nvSpPr>
          <p:cNvPr id="4" name="TextBox 3"/>
          <p:cNvSpPr txBox="1"/>
          <p:nvPr/>
        </p:nvSpPr>
        <p:spPr>
          <a:xfrm>
            <a:off x="4211960" y="980727"/>
            <a:ext cx="2736304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ja-JP" altLang="en-US" dirty="0" smtClean="0"/>
              <a:t>女子</a:t>
            </a:r>
            <a:endParaRPr lang="en-US" altLang="ja-JP" dirty="0" smtClean="0"/>
          </a:p>
          <a:p>
            <a:pPr marL="285750" indent="-285750">
              <a:buFont typeface="Arial" pitchFamily="34" charset="0"/>
              <a:buChar char="•"/>
            </a:pPr>
            <a:endParaRPr lang="en-US" altLang="ja-JP" dirty="0"/>
          </a:p>
          <a:p>
            <a:pPr marL="285750" indent="-285750">
              <a:buFont typeface="Arial" pitchFamily="34" charset="0"/>
              <a:buChar char="•"/>
            </a:pPr>
            <a:r>
              <a:rPr lang="ja-JP" altLang="en-US" dirty="0" smtClean="0"/>
              <a:t>好きだ</a:t>
            </a:r>
            <a:endParaRPr lang="en-US" altLang="ja-JP" dirty="0" smtClean="0"/>
          </a:p>
          <a:p>
            <a:pPr marL="285750" indent="-285750">
              <a:buFont typeface="Arial" pitchFamily="34" charset="0"/>
              <a:buChar char="•"/>
            </a:pPr>
            <a:endParaRPr lang="en-US" altLang="ja-JP" dirty="0"/>
          </a:p>
          <a:p>
            <a:pPr marL="285750" indent="-285750">
              <a:buFont typeface="Arial" pitchFamily="34" charset="0"/>
              <a:buChar char="•"/>
            </a:pPr>
            <a:r>
              <a:rPr lang="ja-JP" altLang="en-US" dirty="0" smtClean="0"/>
              <a:t>～なら</a:t>
            </a:r>
            <a:endParaRPr lang="en-US" altLang="ja-JP" dirty="0" smtClean="0"/>
          </a:p>
          <a:p>
            <a:pPr marL="285750" indent="-285750">
              <a:buFont typeface="Arial" pitchFamily="34" charset="0"/>
              <a:buChar char="•"/>
            </a:pPr>
            <a:endParaRPr lang="en-US" altLang="ja-JP" dirty="0"/>
          </a:p>
          <a:p>
            <a:pPr marL="285750" indent="-285750">
              <a:buFont typeface="Arial" pitchFamily="34" charset="0"/>
              <a:buChar char="•"/>
            </a:pPr>
            <a:r>
              <a:rPr lang="ja-JP" altLang="en-US" dirty="0" smtClean="0"/>
              <a:t>やってみよう</a:t>
            </a:r>
            <a:endParaRPr lang="en-US" altLang="ja-JP" dirty="0" smtClean="0"/>
          </a:p>
          <a:p>
            <a:pPr marL="285750" indent="-285750">
              <a:buFont typeface="Arial" pitchFamily="34" charset="0"/>
              <a:buChar char="•"/>
            </a:pPr>
            <a:endParaRPr lang="en-US" altLang="ja-JP" dirty="0"/>
          </a:p>
          <a:p>
            <a:pPr marL="285750" indent="-285750">
              <a:buFont typeface="Arial" pitchFamily="34" charset="0"/>
              <a:buChar char="•"/>
            </a:pPr>
            <a:r>
              <a:rPr lang="ja-JP" altLang="en-US" dirty="0" smtClean="0"/>
              <a:t>～かな</a:t>
            </a:r>
            <a:endParaRPr lang="en-US" altLang="ja-JP" dirty="0" smtClean="0"/>
          </a:p>
        </p:txBody>
      </p:sp>
      <p:sp>
        <p:nvSpPr>
          <p:cNvPr id="5" name="TextBox 4"/>
          <p:cNvSpPr txBox="1"/>
          <p:nvPr/>
        </p:nvSpPr>
        <p:spPr>
          <a:xfrm>
            <a:off x="6228184" y="980726"/>
            <a:ext cx="241176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 smtClean="0"/>
              <a:t>여자</a:t>
            </a:r>
            <a:endParaRPr lang="en-US" altLang="ko-KR" dirty="0" smtClean="0"/>
          </a:p>
          <a:p>
            <a:endParaRPr lang="en-US" altLang="ko-KR" dirty="0"/>
          </a:p>
          <a:p>
            <a:r>
              <a:rPr lang="ko-KR" altLang="en-US" dirty="0" smtClean="0"/>
              <a:t>좋아하다</a:t>
            </a:r>
            <a:endParaRPr lang="en-US" altLang="ko-KR" dirty="0" smtClean="0"/>
          </a:p>
          <a:p>
            <a:endParaRPr lang="en-US" altLang="ko-KR" dirty="0"/>
          </a:p>
          <a:p>
            <a:r>
              <a:rPr lang="en-US" altLang="ko-KR" dirty="0" smtClean="0"/>
              <a:t>~</a:t>
            </a:r>
            <a:r>
              <a:rPr lang="ko-KR" altLang="en-US" dirty="0" smtClean="0"/>
              <a:t>라면</a:t>
            </a:r>
            <a:endParaRPr lang="en-US" altLang="ko-KR" dirty="0" smtClean="0"/>
          </a:p>
          <a:p>
            <a:endParaRPr lang="en-US" altLang="ko-KR" dirty="0"/>
          </a:p>
          <a:p>
            <a:r>
              <a:rPr lang="ko-KR" altLang="en-US" dirty="0" smtClean="0"/>
              <a:t>해 봐야지</a:t>
            </a:r>
            <a:r>
              <a:rPr lang="en-US" altLang="ko-KR" dirty="0" smtClean="0"/>
              <a:t>, ~</a:t>
            </a:r>
            <a:r>
              <a:rPr lang="ko-KR" altLang="en-US" dirty="0" smtClean="0"/>
              <a:t>해 보자</a:t>
            </a:r>
            <a:endParaRPr lang="en-US" altLang="ko-KR" dirty="0" smtClean="0"/>
          </a:p>
          <a:p>
            <a:endParaRPr lang="en-US" altLang="ko-KR" dirty="0"/>
          </a:p>
          <a:p>
            <a:r>
              <a:rPr lang="en-US" altLang="ko-KR" dirty="0" smtClean="0"/>
              <a:t>~</a:t>
            </a:r>
            <a:r>
              <a:rPr lang="ko-KR" altLang="en-US" dirty="0" smtClean="0"/>
              <a:t>일까</a:t>
            </a:r>
            <a:r>
              <a:rPr lang="en-US" altLang="ko-KR" dirty="0" smtClean="0"/>
              <a:t>?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33040" y="1412776"/>
            <a:ext cx="728706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700" dirty="0"/>
              <a:t>け</a:t>
            </a:r>
            <a:r>
              <a:rPr lang="ja-JP" altLang="en-US" sz="700" dirty="0" smtClean="0"/>
              <a:t>ん　がく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28178" y="1959962"/>
            <a:ext cx="728706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700" dirty="0" smtClean="0"/>
              <a:t>だん　　し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458918" y="2492896"/>
            <a:ext cx="728706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700" dirty="0" smtClean="0"/>
              <a:t>ぶ　　いん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649064" y="3068960"/>
            <a:ext cx="728706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700" dirty="0" smtClean="0"/>
              <a:t>ねん　せい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424414" y="3601894"/>
            <a:ext cx="728706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700" dirty="0" smtClean="0"/>
              <a:t>かん　こく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73353" y="4149080"/>
            <a:ext cx="728706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700" dirty="0" smtClean="0"/>
              <a:t>く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546122" y="865590"/>
            <a:ext cx="728706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700" dirty="0" smtClean="0"/>
              <a:t>じょ　　し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4569000" y="1412776"/>
            <a:ext cx="728706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700" dirty="0" smtClean="0"/>
              <a:t>す</a:t>
            </a:r>
          </a:p>
        </p:txBody>
      </p:sp>
    </p:spTree>
    <p:extLst>
      <p:ext uri="{BB962C8B-B14F-4D97-AF65-F5344CB8AC3E}">
        <p14:creationId xmlns:p14="http://schemas.microsoft.com/office/powerpoint/2010/main" val="5604864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그림 1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671" y="1532110"/>
            <a:ext cx="819150" cy="419100"/>
          </a:xfrm>
          <a:prstGeom prst="rect">
            <a:avLst/>
          </a:prstGeom>
        </p:spPr>
      </p:pic>
      <p:pic>
        <p:nvPicPr>
          <p:cNvPr id="3" name="그림 2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19672" y="4651806"/>
            <a:ext cx="1800000" cy="1350000"/>
          </a:xfrm>
          <a:prstGeom prst="rect">
            <a:avLst/>
          </a:prstGeom>
        </p:spPr>
      </p:pic>
      <p:pic>
        <p:nvPicPr>
          <p:cNvPr id="4" name="그림 3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56" r="5556"/>
          <a:stretch/>
        </p:blipFill>
        <p:spPr>
          <a:xfrm>
            <a:off x="719672" y="1901442"/>
            <a:ext cx="1800000" cy="135000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3527884" y="692695"/>
            <a:ext cx="496855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 smtClean="0"/>
              <a:t>2. </a:t>
            </a:r>
            <a:r>
              <a:rPr lang="ko-KR" altLang="en-US" sz="1400" dirty="0" smtClean="0"/>
              <a:t>보기와 같이 말해 봅시다</a:t>
            </a:r>
            <a:r>
              <a:rPr lang="en-US" altLang="ko-KR" sz="1400" dirty="0" smtClean="0"/>
              <a:t>.</a:t>
            </a:r>
            <a:endParaRPr lang="ko-KR" altLang="en-US" sz="1400" dirty="0"/>
          </a:p>
        </p:txBody>
      </p:sp>
      <p:sp>
        <p:nvSpPr>
          <p:cNvPr id="15" name="TextBox 14"/>
          <p:cNvSpPr txBox="1"/>
          <p:nvPr/>
        </p:nvSpPr>
        <p:spPr>
          <a:xfrm>
            <a:off x="719671" y="4282474"/>
            <a:ext cx="7920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 smtClean="0">
                <a:solidFill>
                  <a:schemeClr val="accent6"/>
                </a:solidFill>
                <a:latin typeface="ＭＳ Ｐゴシック"/>
              </a:rPr>
              <a:t>➊</a:t>
            </a:r>
            <a:endParaRPr lang="ko-KR" altLang="en-US" dirty="0">
              <a:solidFill>
                <a:schemeClr val="accent6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16504" y="6002254"/>
            <a:ext cx="30063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dirty="0" smtClean="0"/>
              <a:t>さどう</a:t>
            </a:r>
            <a:endParaRPr lang="ko-KR" alt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116504" y="3251442"/>
            <a:ext cx="30063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dirty="0"/>
              <a:t>まんが</a:t>
            </a:r>
            <a:endParaRPr lang="en-US" altLang="ja-JP" dirty="0" smtClean="0"/>
          </a:p>
        </p:txBody>
      </p:sp>
      <p:sp>
        <p:nvSpPr>
          <p:cNvPr id="22" name="TextBox 21"/>
          <p:cNvSpPr txBox="1"/>
          <p:nvPr/>
        </p:nvSpPr>
        <p:spPr>
          <a:xfrm>
            <a:off x="3095836" y="1699279"/>
            <a:ext cx="586865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ko-KR" dirty="0">
                <a:solidFill>
                  <a:schemeClr val="accent4"/>
                </a:solidFill>
              </a:rPr>
              <a:t>A</a:t>
            </a:r>
            <a:r>
              <a:rPr lang="en-US" altLang="ko-KR" dirty="0"/>
              <a:t>	</a:t>
            </a:r>
            <a:r>
              <a:rPr lang="ja-JP" altLang="en-US" dirty="0" smtClean="0">
                <a:solidFill>
                  <a:schemeClr val="accent2"/>
                </a:solidFill>
              </a:rPr>
              <a:t>まんが</a:t>
            </a:r>
            <a:r>
              <a:rPr lang="ja-JP" altLang="en-US" dirty="0" smtClean="0"/>
              <a:t>が　好きなら、</a:t>
            </a:r>
            <a:endParaRPr lang="en-US" altLang="ja-JP" dirty="0" smtClean="0"/>
          </a:p>
          <a:p>
            <a:pPr>
              <a:lnSpc>
                <a:spcPct val="200000"/>
              </a:lnSpc>
            </a:pPr>
            <a:r>
              <a:rPr lang="en-US" altLang="ja-JP" dirty="0"/>
              <a:t>	</a:t>
            </a:r>
            <a:r>
              <a:rPr lang="ja-JP" altLang="en-US" dirty="0" smtClean="0">
                <a:solidFill>
                  <a:schemeClr val="accent2"/>
                </a:solidFill>
              </a:rPr>
              <a:t>まんが</a:t>
            </a:r>
            <a:r>
              <a:rPr lang="ja-JP" altLang="en-US" dirty="0" smtClean="0"/>
              <a:t>部に　入ったら　どうですか。</a:t>
            </a:r>
            <a:endParaRPr lang="en-US" altLang="ja-JP" dirty="0"/>
          </a:p>
          <a:p>
            <a:pPr>
              <a:lnSpc>
                <a:spcPct val="200000"/>
              </a:lnSpc>
            </a:pPr>
            <a:r>
              <a:rPr lang="en-US" altLang="ko-KR" dirty="0">
                <a:solidFill>
                  <a:schemeClr val="tx2"/>
                </a:solidFill>
              </a:rPr>
              <a:t>B</a:t>
            </a:r>
            <a:r>
              <a:rPr lang="en-US" altLang="ko-KR" dirty="0"/>
              <a:t>	</a:t>
            </a:r>
            <a:r>
              <a:rPr lang="ja-JP" altLang="en-US" dirty="0"/>
              <a:t>そうですね</a:t>
            </a:r>
            <a:r>
              <a:rPr lang="ja-JP" altLang="en-US" dirty="0" smtClean="0"/>
              <a:t>。やって　みようかな。</a:t>
            </a:r>
            <a:endParaRPr lang="en-US" altLang="ja-JP" dirty="0"/>
          </a:p>
        </p:txBody>
      </p:sp>
      <p:sp>
        <p:nvSpPr>
          <p:cNvPr id="23" name="TextBox 22"/>
          <p:cNvSpPr txBox="1"/>
          <p:nvPr/>
        </p:nvSpPr>
        <p:spPr>
          <a:xfrm>
            <a:off x="3095836" y="4494719"/>
            <a:ext cx="5868652" cy="16641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ko-KR" dirty="0">
                <a:solidFill>
                  <a:schemeClr val="accent4"/>
                </a:solidFill>
              </a:rPr>
              <a:t>A</a:t>
            </a:r>
            <a:r>
              <a:rPr lang="en-US" altLang="ko-KR" dirty="0"/>
              <a:t>	</a:t>
            </a:r>
            <a:r>
              <a:rPr lang="ja-JP" altLang="en-US" dirty="0">
                <a:solidFill>
                  <a:schemeClr val="accent2"/>
                </a:solidFill>
              </a:rPr>
              <a:t>さどう</a:t>
            </a:r>
            <a:r>
              <a:rPr lang="ja-JP" altLang="en-US" dirty="0" smtClean="0"/>
              <a:t>が</a:t>
            </a:r>
            <a:r>
              <a:rPr lang="ja-JP" altLang="en-US" dirty="0"/>
              <a:t>　好きなら、</a:t>
            </a:r>
            <a:endParaRPr lang="en-US" altLang="ja-JP" dirty="0"/>
          </a:p>
          <a:p>
            <a:pPr>
              <a:lnSpc>
                <a:spcPct val="200000"/>
              </a:lnSpc>
            </a:pPr>
            <a:r>
              <a:rPr lang="en-US" altLang="ja-JP" dirty="0"/>
              <a:t>	</a:t>
            </a:r>
            <a:r>
              <a:rPr lang="ja-JP" altLang="en-US" dirty="0">
                <a:solidFill>
                  <a:schemeClr val="accent2"/>
                </a:solidFill>
              </a:rPr>
              <a:t>さどう</a:t>
            </a:r>
            <a:r>
              <a:rPr lang="ja-JP" altLang="en-US" dirty="0" smtClean="0"/>
              <a:t>部</a:t>
            </a:r>
            <a:r>
              <a:rPr lang="ja-JP" altLang="en-US" dirty="0"/>
              <a:t>に　入ったら　どうですか。</a:t>
            </a:r>
            <a:endParaRPr lang="en-US" altLang="ja-JP" dirty="0"/>
          </a:p>
          <a:p>
            <a:pPr>
              <a:lnSpc>
                <a:spcPct val="200000"/>
              </a:lnSpc>
            </a:pPr>
            <a:r>
              <a:rPr lang="en-US" altLang="ko-KR" dirty="0">
                <a:solidFill>
                  <a:schemeClr val="tx2"/>
                </a:solidFill>
              </a:rPr>
              <a:t>B</a:t>
            </a:r>
            <a:r>
              <a:rPr lang="en-US" altLang="ko-KR" dirty="0"/>
              <a:t>	</a:t>
            </a:r>
            <a:r>
              <a:rPr lang="ja-JP" altLang="en-US" dirty="0"/>
              <a:t>そうですね。やって　みようかな。</a:t>
            </a:r>
            <a:endParaRPr lang="en-US" altLang="ja-JP" dirty="0"/>
          </a:p>
        </p:txBody>
      </p:sp>
      <p:sp>
        <p:nvSpPr>
          <p:cNvPr id="5" name="TextBox 4"/>
          <p:cNvSpPr txBox="1"/>
          <p:nvPr/>
        </p:nvSpPr>
        <p:spPr>
          <a:xfrm>
            <a:off x="4738894" y="2302750"/>
            <a:ext cx="216024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700" dirty="0" smtClean="0"/>
              <a:t>ぶ</a:t>
            </a:r>
            <a:endParaRPr lang="ko-KR" altLang="en-US" sz="700" dirty="0"/>
          </a:p>
        </p:txBody>
      </p:sp>
      <p:sp>
        <p:nvSpPr>
          <p:cNvPr id="24" name="TextBox 23"/>
          <p:cNvSpPr txBox="1"/>
          <p:nvPr/>
        </p:nvSpPr>
        <p:spPr>
          <a:xfrm>
            <a:off x="4610871" y="5092247"/>
            <a:ext cx="216024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700" dirty="0" smtClean="0"/>
              <a:t>ぶ</a:t>
            </a:r>
            <a:endParaRPr lang="ko-KR" altLang="en-US" sz="700" dirty="0"/>
          </a:p>
        </p:txBody>
      </p:sp>
      <p:sp>
        <p:nvSpPr>
          <p:cNvPr id="13" name="TextBox 12"/>
          <p:cNvSpPr txBox="1"/>
          <p:nvPr/>
        </p:nvSpPr>
        <p:spPr>
          <a:xfrm>
            <a:off x="5125053" y="1751155"/>
            <a:ext cx="216024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700" dirty="0"/>
              <a:t>す</a:t>
            </a:r>
            <a:endParaRPr lang="en-US" altLang="ja-JP" sz="700" dirty="0" smtClean="0"/>
          </a:p>
        </p:txBody>
      </p:sp>
      <p:sp>
        <p:nvSpPr>
          <p:cNvPr id="17" name="TextBox 16"/>
          <p:cNvSpPr txBox="1"/>
          <p:nvPr/>
        </p:nvSpPr>
        <p:spPr>
          <a:xfrm>
            <a:off x="5012252" y="4551778"/>
            <a:ext cx="216024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700" dirty="0"/>
              <a:t>す</a:t>
            </a:r>
            <a:endParaRPr lang="en-US" altLang="ja-JP" sz="700" dirty="0" smtClean="0"/>
          </a:p>
        </p:txBody>
      </p:sp>
      <p:pic>
        <p:nvPicPr>
          <p:cNvPr id="6" name="35-2-0-2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675707" y="1561660"/>
            <a:ext cx="360000" cy="360000"/>
          </a:xfrm>
          <a:prstGeom prst="rect">
            <a:avLst/>
          </a:prstGeom>
        </p:spPr>
      </p:pic>
      <p:pic>
        <p:nvPicPr>
          <p:cNvPr id="7" name="35-2-1-2.mp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151760" y="4282474"/>
            <a:ext cx="360000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50774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783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8574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27884" y="692695"/>
            <a:ext cx="496855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 smtClean="0"/>
              <a:t>1. </a:t>
            </a:r>
            <a:r>
              <a:rPr lang="ko-KR" altLang="en-US" sz="1400" dirty="0" smtClean="0"/>
              <a:t>잘 듣고 무슨 뜻인지 생각해 봅시다</a:t>
            </a:r>
            <a:r>
              <a:rPr lang="en-US" altLang="ko-KR" sz="1400" dirty="0" smtClean="0"/>
              <a:t>.</a:t>
            </a:r>
            <a:endParaRPr lang="ko-KR" altLang="en-US" sz="1400" dirty="0"/>
          </a:p>
        </p:txBody>
      </p:sp>
      <p:sp>
        <p:nvSpPr>
          <p:cNvPr id="21" name="TextBox 20"/>
          <p:cNvSpPr txBox="1"/>
          <p:nvPr/>
        </p:nvSpPr>
        <p:spPr>
          <a:xfrm>
            <a:off x="323528" y="2183989"/>
            <a:ext cx="432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 smtClean="0">
                <a:solidFill>
                  <a:schemeClr val="accent5"/>
                </a:solidFill>
                <a:latin typeface="ＭＳ Ｐゴシック"/>
              </a:rPr>
              <a:t>➊</a:t>
            </a:r>
            <a:endParaRPr lang="ko-KR" altLang="en-US" dirty="0">
              <a:solidFill>
                <a:schemeClr val="accent5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3281385" y="2183989"/>
            <a:ext cx="432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 smtClean="0">
                <a:solidFill>
                  <a:schemeClr val="accent5"/>
                </a:solidFill>
                <a:latin typeface="ＭＳ Ｐゴシック"/>
              </a:rPr>
              <a:t>➋</a:t>
            </a:r>
            <a:endParaRPr lang="ko-KR" altLang="en-US" dirty="0">
              <a:solidFill>
                <a:schemeClr val="accent5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6084168" y="2183989"/>
            <a:ext cx="432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 smtClean="0">
                <a:solidFill>
                  <a:schemeClr val="accent5"/>
                </a:solidFill>
                <a:latin typeface="ＭＳ Ｐゴシック"/>
              </a:rPr>
              <a:t>➌</a:t>
            </a:r>
            <a:endParaRPr lang="ko-KR" altLang="en-US" dirty="0">
              <a:solidFill>
                <a:schemeClr val="accent5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323528" y="4459178"/>
            <a:ext cx="432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 smtClean="0">
                <a:solidFill>
                  <a:schemeClr val="accent5"/>
                </a:solidFill>
                <a:latin typeface="ＭＳ Ｐゴシック"/>
              </a:rPr>
              <a:t>➍</a:t>
            </a:r>
            <a:endParaRPr lang="ko-KR" altLang="en-US" dirty="0">
              <a:solidFill>
                <a:schemeClr val="accent5"/>
              </a:solidFill>
            </a:endParaRPr>
          </a:p>
        </p:txBody>
      </p:sp>
      <p:pic>
        <p:nvPicPr>
          <p:cNvPr id="26" name="그림 25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2275302"/>
            <a:ext cx="1948542" cy="1440419"/>
          </a:xfrm>
          <a:prstGeom prst="rect">
            <a:avLst/>
          </a:prstGeom>
        </p:spPr>
      </p:pic>
      <p:pic>
        <p:nvPicPr>
          <p:cNvPr id="27" name="그림 26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7904" y="2286873"/>
            <a:ext cx="1913195" cy="1436001"/>
          </a:xfrm>
          <a:prstGeom prst="rect">
            <a:avLst/>
          </a:prstGeom>
        </p:spPr>
      </p:pic>
      <p:pic>
        <p:nvPicPr>
          <p:cNvPr id="28" name="그림 27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98711" y="2282455"/>
            <a:ext cx="1904358" cy="1440419"/>
          </a:xfrm>
          <a:prstGeom prst="rect">
            <a:avLst/>
          </a:prstGeom>
        </p:spPr>
      </p:pic>
      <p:pic>
        <p:nvPicPr>
          <p:cNvPr id="29" name="그림 28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0722" y="4593477"/>
            <a:ext cx="1882265" cy="1431582"/>
          </a:xfrm>
          <a:prstGeom prst="rect">
            <a:avLst/>
          </a:prstGeom>
        </p:spPr>
      </p:pic>
      <p:pic>
        <p:nvPicPr>
          <p:cNvPr id="30" name="그림 29"/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9997" y="4509120"/>
            <a:ext cx="1891102" cy="1444837"/>
          </a:xfrm>
          <a:prstGeom prst="rect">
            <a:avLst/>
          </a:prstGeom>
        </p:spPr>
      </p:pic>
      <p:pic>
        <p:nvPicPr>
          <p:cNvPr id="31" name="그림 30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17757" y="4558129"/>
            <a:ext cx="1926450" cy="1466930"/>
          </a:xfrm>
          <a:prstGeom prst="rect">
            <a:avLst/>
          </a:prstGeom>
        </p:spPr>
      </p:pic>
      <p:sp>
        <p:nvSpPr>
          <p:cNvPr id="32" name="TextBox 31"/>
          <p:cNvSpPr txBox="1"/>
          <p:nvPr/>
        </p:nvSpPr>
        <p:spPr>
          <a:xfrm>
            <a:off x="3217761" y="4459178"/>
            <a:ext cx="432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 smtClean="0">
                <a:solidFill>
                  <a:schemeClr val="accent5"/>
                </a:solidFill>
                <a:latin typeface="ＭＳ Ｐゴシック"/>
              </a:rPr>
              <a:t>➎</a:t>
            </a:r>
            <a:endParaRPr lang="ko-KR" altLang="en-US" dirty="0">
              <a:solidFill>
                <a:schemeClr val="accent5"/>
              </a:solidFill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6020544" y="4459178"/>
            <a:ext cx="432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 smtClean="0">
                <a:solidFill>
                  <a:schemeClr val="accent5"/>
                </a:solidFill>
                <a:latin typeface="ＭＳ Ｐゴシック"/>
              </a:rPr>
              <a:t>➏</a:t>
            </a:r>
            <a:endParaRPr lang="ko-KR" altLang="en-US" dirty="0">
              <a:solidFill>
                <a:schemeClr val="accent5"/>
              </a:solidFill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1187624" y="3843487"/>
            <a:ext cx="30243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dirty="0" smtClean="0"/>
              <a:t>会いましょう</a:t>
            </a:r>
            <a:endParaRPr lang="ko-KR" altLang="en-US" dirty="0"/>
          </a:p>
        </p:txBody>
      </p:sp>
      <p:sp>
        <p:nvSpPr>
          <p:cNvPr id="35" name="TextBox 34"/>
          <p:cNvSpPr txBox="1"/>
          <p:nvPr/>
        </p:nvSpPr>
        <p:spPr>
          <a:xfrm>
            <a:off x="4108931" y="3894958"/>
            <a:ext cx="30243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dirty="0" smtClean="0"/>
              <a:t>見ましょう</a:t>
            </a:r>
            <a:endParaRPr lang="ko-KR" altLang="en-US" dirty="0"/>
          </a:p>
        </p:txBody>
      </p:sp>
      <p:sp>
        <p:nvSpPr>
          <p:cNvPr id="36" name="TextBox 35"/>
          <p:cNvSpPr txBox="1"/>
          <p:nvPr/>
        </p:nvSpPr>
        <p:spPr>
          <a:xfrm>
            <a:off x="6984268" y="3840037"/>
            <a:ext cx="16201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dirty="0" smtClean="0"/>
              <a:t>しましょう</a:t>
            </a:r>
            <a:endParaRPr lang="ko-KR" altLang="en-US" dirty="0"/>
          </a:p>
        </p:txBody>
      </p:sp>
      <p:sp>
        <p:nvSpPr>
          <p:cNvPr id="37" name="TextBox 36"/>
          <p:cNvSpPr txBox="1"/>
          <p:nvPr/>
        </p:nvSpPr>
        <p:spPr>
          <a:xfrm>
            <a:off x="1084595" y="6169535"/>
            <a:ext cx="30243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dirty="0" smtClean="0"/>
              <a:t>食べましょう</a:t>
            </a:r>
            <a:endParaRPr lang="ko-KR" altLang="en-US" dirty="0"/>
          </a:p>
        </p:txBody>
      </p:sp>
      <p:sp>
        <p:nvSpPr>
          <p:cNvPr id="38" name="TextBox 37"/>
          <p:cNvSpPr txBox="1"/>
          <p:nvPr/>
        </p:nvSpPr>
        <p:spPr>
          <a:xfrm>
            <a:off x="4108931" y="6165304"/>
            <a:ext cx="30243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dirty="0" smtClean="0"/>
              <a:t>歌いましょう</a:t>
            </a:r>
            <a:endParaRPr lang="ko-KR" altLang="en-US" dirty="0"/>
          </a:p>
        </p:txBody>
      </p:sp>
      <p:sp>
        <p:nvSpPr>
          <p:cNvPr id="39" name="TextBox 38"/>
          <p:cNvSpPr txBox="1"/>
          <p:nvPr/>
        </p:nvSpPr>
        <p:spPr>
          <a:xfrm>
            <a:off x="6984268" y="6145834"/>
            <a:ext cx="16201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dirty="0" smtClean="0"/>
              <a:t>聞きましょう</a:t>
            </a:r>
            <a:endParaRPr lang="ko-KR" altLang="en-US" dirty="0"/>
          </a:p>
        </p:txBody>
      </p:sp>
      <p:sp>
        <p:nvSpPr>
          <p:cNvPr id="40" name="TextBox 39"/>
          <p:cNvSpPr txBox="1"/>
          <p:nvPr/>
        </p:nvSpPr>
        <p:spPr>
          <a:xfrm>
            <a:off x="1259632" y="3692464"/>
            <a:ext cx="216024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700" dirty="0" smtClean="0"/>
              <a:t>あ</a:t>
            </a:r>
            <a:endParaRPr lang="ko-KR" altLang="en-US" sz="700" dirty="0"/>
          </a:p>
        </p:txBody>
      </p:sp>
      <p:sp>
        <p:nvSpPr>
          <p:cNvPr id="41" name="TextBox 40"/>
          <p:cNvSpPr txBox="1"/>
          <p:nvPr/>
        </p:nvSpPr>
        <p:spPr>
          <a:xfrm>
            <a:off x="4174456" y="3775239"/>
            <a:ext cx="216024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700" dirty="0" smtClean="0"/>
              <a:t>み</a:t>
            </a:r>
            <a:endParaRPr lang="ko-KR" altLang="en-US" sz="700" dirty="0"/>
          </a:p>
        </p:txBody>
      </p:sp>
      <p:sp>
        <p:nvSpPr>
          <p:cNvPr id="42" name="TextBox 41"/>
          <p:cNvSpPr txBox="1"/>
          <p:nvPr/>
        </p:nvSpPr>
        <p:spPr>
          <a:xfrm>
            <a:off x="1161746" y="6045806"/>
            <a:ext cx="216024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700" dirty="0" smtClean="0"/>
              <a:t>た</a:t>
            </a:r>
            <a:endParaRPr lang="ko-KR" altLang="en-US" sz="700" dirty="0"/>
          </a:p>
        </p:txBody>
      </p:sp>
      <p:sp>
        <p:nvSpPr>
          <p:cNvPr id="43" name="TextBox 42"/>
          <p:cNvSpPr txBox="1"/>
          <p:nvPr/>
        </p:nvSpPr>
        <p:spPr>
          <a:xfrm>
            <a:off x="4139952" y="6045805"/>
            <a:ext cx="397544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700" dirty="0" smtClean="0"/>
              <a:t>うた</a:t>
            </a:r>
            <a:endParaRPr lang="ko-KR" altLang="en-US" sz="700" dirty="0"/>
          </a:p>
        </p:txBody>
      </p:sp>
      <p:sp>
        <p:nvSpPr>
          <p:cNvPr id="44" name="TextBox 43"/>
          <p:cNvSpPr txBox="1"/>
          <p:nvPr/>
        </p:nvSpPr>
        <p:spPr>
          <a:xfrm>
            <a:off x="7054776" y="6025059"/>
            <a:ext cx="397544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700" dirty="0" smtClean="0"/>
              <a:t>き</a:t>
            </a:r>
            <a:endParaRPr lang="ko-KR" altLang="en-US" sz="700" dirty="0"/>
          </a:p>
        </p:txBody>
      </p:sp>
      <p:sp>
        <p:nvSpPr>
          <p:cNvPr id="3" name="모서리가 둥근 직사각형 2"/>
          <p:cNvSpPr/>
          <p:nvPr/>
        </p:nvSpPr>
        <p:spPr>
          <a:xfrm>
            <a:off x="827859" y="1241652"/>
            <a:ext cx="1872208" cy="720080"/>
          </a:xfrm>
          <a:prstGeom prst="roundRect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dirty="0">
                <a:solidFill>
                  <a:schemeClr val="tx1"/>
                </a:solidFill>
              </a:rPr>
              <a:t>いっしょに</a:t>
            </a:r>
            <a:endParaRPr lang="ko-KR" altLang="en-US" dirty="0">
              <a:solidFill>
                <a:schemeClr val="tx1"/>
              </a:solidFill>
            </a:endParaRPr>
          </a:p>
        </p:txBody>
      </p:sp>
      <p:pic>
        <p:nvPicPr>
          <p:cNvPr id="4" name="30-1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20"/>
          <a:stretch>
            <a:fillRect/>
          </a:stretch>
        </p:blipFill>
        <p:spPr>
          <a:xfrm>
            <a:off x="354122" y="2585941"/>
            <a:ext cx="360000" cy="360000"/>
          </a:xfrm>
          <a:prstGeom prst="rect">
            <a:avLst/>
          </a:prstGeom>
        </p:spPr>
      </p:pic>
      <p:pic>
        <p:nvPicPr>
          <p:cNvPr id="5" name="30-2.mp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20"/>
          <a:stretch>
            <a:fillRect/>
          </a:stretch>
        </p:blipFill>
        <p:spPr>
          <a:xfrm>
            <a:off x="3298437" y="2553321"/>
            <a:ext cx="360000" cy="360000"/>
          </a:xfrm>
          <a:prstGeom prst="rect">
            <a:avLst/>
          </a:prstGeom>
        </p:spPr>
      </p:pic>
      <p:pic>
        <p:nvPicPr>
          <p:cNvPr id="6" name="30-3.mp3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20"/>
          <a:stretch>
            <a:fillRect/>
          </a:stretch>
        </p:blipFill>
        <p:spPr>
          <a:xfrm>
            <a:off x="6120192" y="2603827"/>
            <a:ext cx="360000" cy="360000"/>
          </a:xfrm>
          <a:prstGeom prst="rect">
            <a:avLst/>
          </a:prstGeom>
        </p:spPr>
      </p:pic>
      <p:pic>
        <p:nvPicPr>
          <p:cNvPr id="7" name="30-4.mp3">
            <a:hlinkClick r:id="" action="ppaction://media"/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20"/>
          <a:stretch>
            <a:fillRect/>
          </a:stretch>
        </p:blipFill>
        <p:spPr>
          <a:xfrm>
            <a:off x="359552" y="4871538"/>
            <a:ext cx="360000" cy="360000"/>
          </a:xfrm>
          <a:prstGeom prst="rect">
            <a:avLst/>
          </a:prstGeom>
        </p:spPr>
      </p:pic>
      <p:pic>
        <p:nvPicPr>
          <p:cNvPr id="8" name="30-5.mp3">
            <a:hlinkClick r:id="" action="ppaction://media"/>
          </p:cNvPr>
          <p:cNvPicPr>
            <a:picLocks noChangeAspect="1"/>
          </p:cNvPicPr>
          <p:nvPr>
            <a:audi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20"/>
          <a:stretch>
            <a:fillRect/>
          </a:stretch>
        </p:blipFill>
        <p:spPr>
          <a:xfrm>
            <a:off x="3298437" y="4828510"/>
            <a:ext cx="360000" cy="360000"/>
          </a:xfrm>
          <a:prstGeom prst="rect">
            <a:avLst/>
          </a:prstGeom>
        </p:spPr>
      </p:pic>
      <p:pic>
        <p:nvPicPr>
          <p:cNvPr id="9" name="30-6.mp3">
            <a:hlinkClick r:id="" action="ppaction://media"/>
          </p:cNvPr>
          <p:cNvPicPr>
            <a:picLocks noChangeAspect="1"/>
          </p:cNvPicPr>
          <p:nvPr>
            <a:audioFile r:link="rId12"/>
            <p:extLst>
              <p:ext uri="{DAA4B4D4-6D71-4841-9C94-3DE7FCFB9230}">
                <p14:media xmlns:p14="http://schemas.microsoft.com/office/powerpoint/2010/main" r:embed="rId11"/>
              </p:ext>
            </p:extLst>
          </p:nvPr>
        </p:nvPicPr>
        <p:blipFill>
          <a:blip r:embed="rId20"/>
          <a:stretch>
            <a:fillRect/>
          </a:stretch>
        </p:blipFill>
        <p:spPr>
          <a:xfrm>
            <a:off x="6120192" y="4828510"/>
            <a:ext cx="360000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183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2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724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2246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" dur="2194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 vol="80000">
                <p:cTn id="2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0" dur="2324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 vol="80000">
                <p:cTn id="3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6" dur="2168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 vol="80000">
                <p:cTn id="3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/>
          <p:cNvSpPr txBox="1"/>
          <p:nvPr/>
        </p:nvSpPr>
        <p:spPr>
          <a:xfrm>
            <a:off x="116504" y="6002254"/>
            <a:ext cx="30063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dirty="0" smtClean="0"/>
              <a:t>バスケ</a:t>
            </a:r>
            <a:endParaRPr lang="en-US" altLang="ja-JP" dirty="0"/>
          </a:p>
        </p:txBody>
      </p:sp>
      <p:sp>
        <p:nvSpPr>
          <p:cNvPr id="20" name="TextBox 19"/>
          <p:cNvSpPr txBox="1"/>
          <p:nvPr/>
        </p:nvSpPr>
        <p:spPr>
          <a:xfrm>
            <a:off x="116504" y="3251442"/>
            <a:ext cx="30063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dirty="0" smtClean="0"/>
              <a:t>ダンス</a:t>
            </a:r>
            <a:endParaRPr lang="en-US" altLang="ja-JP" dirty="0"/>
          </a:p>
        </p:txBody>
      </p:sp>
      <p:sp>
        <p:nvSpPr>
          <p:cNvPr id="25" name="TextBox 24"/>
          <p:cNvSpPr txBox="1"/>
          <p:nvPr/>
        </p:nvSpPr>
        <p:spPr>
          <a:xfrm>
            <a:off x="719671" y="4282474"/>
            <a:ext cx="7920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 smtClean="0">
                <a:solidFill>
                  <a:schemeClr val="accent6"/>
                </a:solidFill>
                <a:latin typeface="ＭＳ Ｐゴシック"/>
              </a:rPr>
              <a:t>➌</a:t>
            </a:r>
            <a:endParaRPr lang="ko-KR" altLang="en-US" dirty="0">
              <a:solidFill>
                <a:schemeClr val="accent6"/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719672" y="1532110"/>
            <a:ext cx="7920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 smtClean="0">
                <a:solidFill>
                  <a:schemeClr val="accent6"/>
                </a:solidFill>
                <a:latin typeface="ＭＳ Ｐゴシック"/>
                <a:ea typeface="맑은 고딕"/>
              </a:rPr>
              <a:t>➋</a:t>
            </a:r>
            <a:endParaRPr lang="ko-KR" altLang="en-US" dirty="0">
              <a:solidFill>
                <a:schemeClr val="accent6"/>
              </a:solidFill>
            </a:endParaRPr>
          </a:p>
        </p:txBody>
      </p:sp>
      <p:pic>
        <p:nvPicPr>
          <p:cNvPr id="15" name="그림 14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56" r="5556"/>
          <a:stretch/>
        </p:blipFill>
        <p:spPr>
          <a:xfrm>
            <a:off x="719672" y="1901442"/>
            <a:ext cx="1800000" cy="1350000"/>
          </a:xfrm>
          <a:prstGeom prst="rect">
            <a:avLst/>
          </a:prstGeom>
        </p:spPr>
      </p:pic>
      <p:pic>
        <p:nvPicPr>
          <p:cNvPr id="17" name="그림 16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19672" y="4652254"/>
            <a:ext cx="1800000" cy="1350000"/>
          </a:xfrm>
          <a:prstGeom prst="rect">
            <a:avLst/>
          </a:prstGeom>
        </p:spPr>
      </p:pic>
      <p:sp>
        <p:nvSpPr>
          <p:cNvPr id="18" name="TextBox 17"/>
          <p:cNvSpPr txBox="1"/>
          <p:nvPr/>
        </p:nvSpPr>
        <p:spPr>
          <a:xfrm>
            <a:off x="3095836" y="1699279"/>
            <a:ext cx="586865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ko-KR" dirty="0">
                <a:solidFill>
                  <a:schemeClr val="accent4"/>
                </a:solidFill>
              </a:rPr>
              <a:t>A</a:t>
            </a:r>
            <a:r>
              <a:rPr lang="en-US" altLang="ko-KR" dirty="0"/>
              <a:t>	</a:t>
            </a:r>
            <a:r>
              <a:rPr lang="ja-JP" altLang="en-US" dirty="0" smtClean="0">
                <a:solidFill>
                  <a:schemeClr val="accent2"/>
                </a:solidFill>
              </a:rPr>
              <a:t>ダンス</a:t>
            </a:r>
            <a:r>
              <a:rPr lang="ja-JP" altLang="en-US" dirty="0" smtClean="0"/>
              <a:t>が　好きなら、</a:t>
            </a:r>
            <a:endParaRPr lang="en-US" altLang="ja-JP" dirty="0" smtClean="0"/>
          </a:p>
          <a:p>
            <a:pPr>
              <a:lnSpc>
                <a:spcPct val="200000"/>
              </a:lnSpc>
            </a:pPr>
            <a:r>
              <a:rPr lang="en-US" altLang="ja-JP" dirty="0"/>
              <a:t>	</a:t>
            </a:r>
            <a:r>
              <a:rPr lang="ja-JP" altLang="en-US" dirty="0">
                <a:solidFill>
                  <a:schemeClr val="accent2"/>
                </a:solidFill>
              </a:rPr>
              <a:t>ダンス</a:t>
            </a:r>
            <a:r>
              <a:rPr lang="ja-JP" altLang="en-US" dirty="0" smtClean="0"/>
              <a:t>部に　入ったら　どうですか。</a:t>
            </a:r>
            <a:endParaRPr lang="en-US" altLang="ja-JP" dirty="0"/>
          </a:p>
          <a:p>
            <a:pPr>
              <a:lnSpc>
                <a:spcPct val="200000"/>
              </a:lnSpc>
            </a:pPr>
            <a:r>
              <a:rPr lang="en-US" altLang="ko-KR" dirty="0">
                <a:solidFill>
                  <a:schemeClr val="tx2"/>
                </a:solidFill>
              </a:rPr>
              <a:t>B</a:t>
            </a:r>
            <a:r>
              <a:rPr lang="en-US" altLang="ko-KR" dirty="0"/>
              <a:t>	</a:t>
            </a:r>
            <a:r>
              <a:rPr lang="ja-JP" altLang="en-US" dirty="0"/>
              <a:t>そうですね</a:t>
            </a:r>
            <a:r>
              <a:rPr lang="ja-JP" altLang="en-US" dirty="0" smtClean="0"/>
              <a:t>。やって　みようかな。</a:t>
            </a:r>
            <a:endParaRPr lang="en-US" altLang="ja-JP" dirty="0"/>
          </a:p>
        </p:txBody>
      </p:sp>
      <p:sp>
        <p:nvSpPr>
          <p:cNvPr id="19" name="TextBox 18"/>
          <p:cNvSpPr txBox="1"/>
          <p:nvPr/>
        </p:nvSpPr>
        <p:spPr>
          <a:xfrm>
            <a:off x="3095836" y="4494719"/>
            <a:ext cx="586865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ko-KR" dirty="0">
                <a:solidFill>
                  <a:schemeClr val="accent4"/>
                </a:solidFill>
              </a:rPr>
              <a:t>A</a:t>
            </a:r>
            <a:r>
              <a:rPr lang="en-US" altLang="ko-KR" dirty="0"/>
              <a:t>	</a:t>
            </a:r>
            <a:r>
              <a:rPr lang="ja-JP" altLang="en-US" dirty="0" smtClean="0">
                <a:solidFill>
                  <a:schemeClr val="accent2"/>
                </a:solidFill>
              </a:rPr>
              <a:t>バスケ</a:t>
            </a:r>
            <a:r>
              <a:rPr lang="ja-JP" altLang="en-US" dirty="0" smtClean="0"/>
              <a:t>が</a:t>
            </a:r>
            <a:r>
              <a:rPr lang="ja-JP" altLang="en-US" dirty="0"/>
              <a:t>　好きなら、</a:t>
            </a:r>
            <a:endParaRPr lang="en-US" altLang="ja-JP" dirty="0"/>
          </a:p>
          <a:p>
            <a:pPr>
              <a:lnSpc>
                <a:spcPct val="200000"/>
              </a:lnSpc>
            </a:pPr>
            <a:r>
              <a:rPr lang="en-US" altLang="ja-JP" dirty="0" smtClean="0"/>
              <a:t>	</a:t>
            </a:r>
            <a:r>
              <a:rPr lang="ja-JP" altLang="en-US" dirty="0" smtClean="0">
                <a:solidFill>
                  <a:schemeClr val="accent2"/>
                </a:solidFill>
              </a:rPr>
              <a:t>バ</a:t>
            </a:r>
            <a:r>
              <a:rPr lang="ja-JP" altLang="en-US" dirty="0">
                <a:solidFill>
                  <a:schemeClr val="accent2"/>
                </a:solidFill>
              </a:rPr>
              <a:t>スケ</a:t>
            </a:r>
            <a:r>
              <a:rPr lang="ja-JP" altLang="en-US" dirty="0" smtClean="0"/>
              <a:t>部</a:t>
            </a:r>
            <a:r>
              <a:rPr lang="ja-JP" altLang="en-US" dirty="0"/>
              <a:t>に　入ったら　どうですか。</a:t>
            </a:r>
            <a:endParaRPr lang="en-US" altLang="ja-JP" dirty="0"/>
          </a:p>
          <a:p>
            <a:pPr>
              <a:lnSpc>
                <a:spcPct val="200000"/>
              </a:lnSpc>
            </a:pPr>
            <a:r>
              <a:rPr lang="en-US" altLang="ko-KR" dirty="0">
                <a:solidFill>
                  <a:schemeClr val="tx2"/>
                </a:solidFill>
              </a:rPr>
              <a:t>B</a:t>
            </a:r>
            <a:r>
              <a:rPr lang="en-US" altLang="ko-KR" dirty="0"/>
              <a:t>	</a:t>
            </a:r>
            <a:r>
              <a:rPr lang="ja-JP" altLang="en-US" dirty="0"/>
              <a:t>そうですね。やって　みようかな。</a:t>
            </a:r>
            <a:endParaRPr lang="en-US" altLang="ja-JP" dirty="0"/>
          </a:p>
        </p:txBody>
      </p:sp>
      <p:sp>
        <p:nvSpPr>
          <p:cNvPr id="21" name="TextBox 20"/>
          <p:cNvSpPr txBox="1"/>
          <p:nvPr/>
        </p:nvSpPr>
        <p:spPr>
          <a:xfrm>
            <a:off x="4704390" y="2302750"/>
            <a:ext cx="216024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700" dirty="0" smtClean="0"/>
              <a:t>ぶ</a:t>
            </a:r>
            <a:endParaRPr lang="ko-KR" altLang="en-US" sz="700" dirty="0"/>
          </a:p>
        </p:txBody>
      </p:sp>
      <p:sp>
        <p:nvSpPr>
          <p:cNvPr id="22" name="TextBox 21"/>
          <p:cNvSpPr txBox="1"/>
          <p:nvPr/>
        </p:nvSpPr>
        <p:spPr>
          <a:xfrm>
            <a:off x="4716007" y="5092247"/>
            <a:ext cx="216024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700" dirty="0" smtClean="0"/>
              <a:t>ぶ</a:t>
            </a:r>
            <a:endParaRPr lang="ko-KR" altLang="en-US" sz="700" dirty="0"/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56" r="5556"/>
          <a:stretch/>
        </p:blipFill>
        <p:spPr>
          <a:xfrm>
            <a:off x="719671" y="1901442"/>
            <a:ext cx="1800000" cy="1350000"/>
          </a:xfrm>
          <a:prstGeom prst="rect">
            <a:avLst/>
          </a:prstGeom>
        </p:spPr>
      </p:pic>
      <p:pic>
        <p:nvPicPr>
          <p:cNvPr id="10" name="그림 9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56" r="5556"/>
          <a:stretch/>
        </p:blipFill>
        <p:spPr>
          <a:xfrm>
            <a:off x="719671" y="4652254"/>
            <a:ext cx="1800000" cy="1350000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5073297" y="1751155"/>
            <a:ext cx="216024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700" dirty="0"/>
              <a:t>す</a:t>
            </a:r>
            <a:endParaRPr lang="en-US" altLang="ja-JP" sz="700" dirty="0" smtClean="0"/>
          </a:p>
        </p:txBody>
      </p:sp>
      <p:sp>
        <p:nvSpPr>
          <p:cNvPr id="23" name="TextBox 22"/>
          <p:cNvSpPr txBox="1"/>
          <p:nvPr/>
        </p:nvSpPr>
        <p:spPr>
          <a:xfrm>
            <a:off x="5110560" y="4551778"/>
            <a:ext cx="216024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700" dirty="0"/>
              <a:t>す</a:t>
            </a:r>
            <a:endParaRPr lang="en-US" altLang="ja-JP" sz="700" dirty="0" smtClean="0"/>
          </a:p>
        </p:txBody>
      </p:sp>
      <p:pic>
        <p:nvPicPr>
          <p:cNvPr id="3" name="35-2-2-2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1151761" y="1536938"/>
            <a:ext cx="360000" cy="360000"/>
          </a:xfrm>
          <a:prstGeom prst="rect">
            <a:avLst/>
          </a:prstGeom>
        </p:spPr>
      </p:pic>
      <p:pic>
        <p:nvPicPr>
          <p:cNvPr id="4" name="35-2-3-2.mp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1151761" y="4282474"/>
            <a:ext cx="360000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30440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26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854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27884" y="692695"/>
            <a:ext cx="496855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 smtClean="0"/>
              <a:t>2. </a:t>
            </a:r>
            <a:r>
              <a:rPr lang="ko-KR" altLang="en-US" sz="1400" dirty="0" smtClean="0"/>
              <a:t>주어진 문장을 이용하여 보기와 같이 말해 봅시다</a:t>
            </a:r>
            <a:r>
              <a:rPr lang="en-US" altLang="ko-KR" sz="1400" dirty="0" smtClean="0"/>
              <a:t>.</a:t>
            </a:r>
            <a:endParaRPr lang="ko-KR" altLang="en-US" sz="1400" dirty="0"/>
          </a:p>
        </p:txBody>
      </p:sp>
      <p:sp>
        <p:nvSpPr>
          <p:cNvPr id="15" name="TextBox 14"/>
          <p:cNvSpPr txBox="1"/>
          <p:nvPr/>
        </p:nvSpPr>
        <p:spPr>
          <a:xfrm>
            <a:off x="719671" y="4282474"/>
            <a:ext cx="7920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 smtClean="0">
                <a:solidFill>
                  <a:schemeClr val="accent6"/>
                </a:solidFill>
                <a:latin typeface="ＭＳ Ｐゴシック"/>
              </a:rPr>
              <a:t>➊</a:t>
            </a:r>
            <a:endParaRPr lang="ko-KR" altLang="en-US" dirty="0">
              <a:solidFill>
                <a:schemeClr val="accent6"/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3095836" y="1968097"/>
            <a:ext cx="586865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ko-KR" dirty="0">
                <a:solidFill>
                  <a:schemeClr val="accent4"/>
                </a:solidFill>
              </a:rPr>
              <a:t>A</a:t>
            </a:r>
            <a:r>
              <a:rPr lang="en-US" altLang="ko-KR" dirty="0"/>
              <a:t>	</a:t>
            </a:r>
            <a:r>
              <a:rPr lang="ja-JP" altLang="en-US" dirty="0" smtClean="0"/>
              <a:t>あのう、</a:t>
            </a:r>
            <a:r>
              <a:rPr lang="ja-JP" altLang="en-US" dirty="0" smtClean="0">
                <a:solidFill>
                  <a:schemeClr val="accent2"/>
                </a:solidFill>
              </a:rPr>
              <a:t>見学</a:t>
            </a:r>
            <a:r>
              <a:rPr lang="ja-JP" altLang="en-US" dirty="0" smtClean="0"/>
              <a:t>しても　いいですか。</a:t>
            </a:r>
            <a:endParaRPr lang="en-US" altLang="ja-JP" dirty="0" smtClean="0"/>
          </a:p>
          <a:p>
            <a:pPr>
              <a:lnSpc>
                <a:spcPct val="200000"/>
              </a:lnSpc>
            </a:pPr>
            <a:r>
              <a:rPr lang="en-US" altLang="ko-KR" dirty="0" smtClean="0">
                <a:solidFill>
                  <a:schemeClr val="tx2"/>
                </a:solidFill>
              </a:rPr>
              <a:t>B</a:t>
            </a:r>
            <a:r>
              <a:rPr lang="en-US" altLang="ko-KR" dirty="0"/>
              <a:t>	</a:t>
            </a:r>
            <a:r>
              <a:rPr lang="ja-JP" altLang="en-US" dirty="0" smtClean="0"/>
              <a:t>どうぞ。</a:t>
            </a:r>
            <a:endParaRPr lang="en-US" altLang="ja-JP" dirty="0"/>
          </a:p>
        </p:txBody>
      </p:sp>
      <p:sp>
        <p:nvSpPr>
          <p:cNvPr id="31" name="TextBox 30"/>
          <p:cNvSpPr txBox="1"/>
          <p:nvPr/>
        </p:nvSpPr>
        <p:spPr>
          <a:xfrm>
            <a:off x="3095836" y="4771718"/>
            <a:ext cx="5868652" cy="11101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ko-KR" dirty="0">
                <a:solidFill>
                  <a:schemeClr val="accent4"/>
                </a:solidFill>
              </a:rPr>
              <a:t>A</a:t>
            </a:r>
            <a:r>
              <a:rPr lang="en-US" altLang="ko-KR" dirty="0"/>
              <a:t>	</a:t>
            </a:r>
            <a:r>
              <a:rPr lang="ja-JP" altLang="en-US" dirty="0"/>
              <a:t>あのう</a:t>
            </a:r>
            <a:r>
              <a:rPr lang="ja-JP" altLang="en-US" dirty="0" smtClean="0"/>
              <a:t>、</a:t>
            </a:r>
            <a:r>
              <a:rPr lang="ja-JP" altLang="en-US" dirty="0">
                <a:solidFill>
                  <a:schemeClr val="accent2"/>
                </a:solidFill>
              </a:rPr>
              <a:t>ここ</a:t>
            </a:r>
            <a:r>
              <a:rPr lang="ja-JP" altLang="en-US" dirty="0" smtClean="0">
                <a:solidFill>
                  <a:schemeClr val="accent2"/>
                </a:solidFill>
              </a:rPr>
              <a:t>に　すわっ</a:t>
            </a:r>
            <a:r>
              <a:rPr lang="ja-JP" altLang="en-US" dirty="0" smtClean="0"/>
              <a:t>て</a:t>
            </a:r>
            <a:r>
              <a:rPr lang="ja-JP" altLang="en-US" dirty="0"/>
              <a:t>も　いいですか。</a:t>
            </a:r>
            <a:endParaRPr lang="en-US" altLang="ja-JP" dirty="0"/>
          </a:p>
          <a:p>
            <a:pPr>
              <a:lnSpc>
                <a:spcPct val="200000"/>
              </a:lnSpc>
            </a:pPr>
            <a:r>
              <a:rPr lang="en-US" altLang="ko-KR" dirty="0">
                <a:solidFill>
                  <a:schemeClr val="tx2"/>
                </a:solidFill>
              </a:rPr>
              <a:t>B</a:t>
            </a:r>
            <a:r>
              <a:rPr lang="en-US" altLang="ko-KR" dirty="0"/>
              <a:t>	</a:t>
            </a:r>
            <a:r>
              <a:rPr lang="ja-JP" altLang="en-US" dirty="0"/>
              <a:t>どうぞ。</a:t>
            </a:r>
            <a:endParaRPr lang="en-US" altLang="ja-JP" dirty="0"/>
          </a:p>
        </p:txBody>
      </p:sp>
      <p:sp>
        <p:nvSpPr>
          <p:cNvPr id="6" name="TextBox 5"/>
          <p:cNvSpPr txBox="1"/>
          <p:nvPr/>
        </p:nvSpPr>
        <p:spPr>
          <a:xfrm>
            <a:off x="4788024" y="2043596"/>
            <a:ext cx="766210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700" dirty="0" smtClean="0">
                <a:solidFill>
                  <a:schemeClr val="accent2"/>
                </a:solidFill>
              </a:rPr>
              <a:t>けん　がく</a:t>
            </a:r>
            <a:endParaRPr lang="ko-KR" altLang="en-US" sz="700" dirty="0">
              <a:solidFill>
                <a:schemeClr val="accent2"/>
              </a:solidFill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5012674" y="4480037"/>
            <a:ext cx="216024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ko-KR" altLang="en-US" sz="700" dirty="0"/>
          </a:p>
        </p:txBody>
      </p:sp>
      <p:sp>
        <p:nvSpPr>
          <p:cNvPr id="40" name="TextBox 39"/>
          <p:cNvSpPr txBox="1"/>
          <p:nvPr/>
        </p:nvSpPr>
        <p:spPr>
          <a:xfrm>
            <a:off x="6130298" y="5028010"/>
            <a:ext cx="216024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700" dirty="0" smtClean="0"/>
              <a:t>た</a:t>
            </a:r>
            <a:endParaRPr lang="ko-KR" altLang="en-US" sz="700" dirty="0"/>
          </a:p>
        </p:txBody>
      </p:sp>
      <p:sp>
        <p:nvSpPr>
          <p:cNvPr id="19" name="TextBox 18"/>
          <p:cNvSpPr txBox="1"/>
          <p:nvPr/>
        </p:nvSpPr>
        <p:spPr>
          <a:xfrm>
            <a:off x="116504" y="6002254"/>
            <a:ext cx="30063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dirty="0" smtClean="0"/>
              <a:t>ここに　すわる</a:t>
            </a:r>
            <a:endParaRPr lang="ko-KR" alt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116504" y="3251442"/>
            <a:ext cx="30063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dirty="0" smtClean="0"/>
              <a:t>見学する</a:t>
            </a:r>
            <a:endParaRPr lang="en-US" altLang="ja-JP" dirty="0" smtClean="0"/>
          </a:p>
        </p:txBody>
      </p:sp>
      <p:pic>
        <p:nvPicPr>
          <p:cNvPr id="7" name="그림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9728" y="1901442"/>
            <a:ext cx="1519888" cy="1339108"/>
          </a:xfrm>
          <a:prstGeom prst="rect">
            <a:avLst/>
          </a:prstGeom>
        </p:spPr>
      </p:pic>
      <p:pic>
        <p:nvPicPr>
          <p:cNvPr id="8" name="그림 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3850" y="4651806"/>
            <a:ext cx="1566298" cy="1350000"/>
          </a:xfrm>
          <a:prstGeom prst="rect">
            <a:avLst/>
          </a:prstGeom>
        </p:spPr>
      </p:pic>
      <p:pic>
        <p:nvPicPr>
          <p:cNvPr id="14" name="그림 13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671" y="1532110"/>
            <a:ext cx="819150" cy="419100"/>
          </a:xfrm>
          <a:prstGeom prst="rect">
            <a:avLst/>
          </a:prstGeom>
        </p:spPr>
      </p:pic>
      <p:pic>
        <p:nvPicPr>
          <p:cNvPr id="3" name="35-3-0-2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691680" y="1561660"/>
            <a:ext cx="360000" cy="360000"/>
          </a:xfrm>
          <a:prstGeom prst="rect">
            <a:avLst/>
          </a:prstGeom>
        </p:spPr>
      </p:pic>
      <p:pic>
        <p:nvPicPr>
          <p:cNvPr id="4" name="35-3-1-2.mp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178821" y="4287140"/>
            <a:ext cx="360000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83101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717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4977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extBox 24"/>
          <p:cNvSpPr txBox="1"/>
          <p:nvPr/>
        </p:nvSpPr>
        <p:spPr>
          <a:xfrm>
            <a:off x="719671" y="4282474"/>
            <a:ext cx="7920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 smtClean="0">
                <a:solidFill>
                  <a:schemeClr val="accent6"/>
                </a:solidFill>
                <a:latin typeface="ＭＳ Ｐゴシック"/>
              </a:rPr>
              <a:t>➌</a:t>
            </a:r>
            <a:endParaRPr lang="ko-KR" altLang="en-US" dirty="0">
              <a:solidFill>
                <a:schemeClr val="accent6"/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719672" y="1532110"/>
            <a:ext cx="7920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 smtClean="0">
                <a:solidFill>
                  <a:schemeClr val="accent6"/>
                </a:solidFill>
                <a:latin typeface="ＭＳ Ｐゴシック"/>
                <a:ea typeface="맑은 고딕"/>
              </a:rPr>
              <a:t>➋</a:t>
            </a:r>
            <a:endParaRPr lang="ko-KR" altLang="en-US" dirty="0">
              <a:solidFill>
                <a:schemeClr val="accent6"/>
              </a:solidFill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116504" y="6002254"/>
            <a:ext cx="30063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dirty="0" smtClean="0"/>
              <a:t>ぺんを　かりる</a:t>
            </a:r>
            <a:endParaRPr lang="en-US" altLang="ja-JP" dirty="0"/>
          </a:p>
        </p:txBody>
      </p:sp>
      <p:sp>
        <p:nvSpPr>
          <p:cNvPr id="37" name="TextBox 36"/>
          <p:cNvSpPr txBox="1"/>
          <p:nvPr/>
        </p:nvSpPr>
        <p:spPr>
          <a:xfrm>
            <a:off x="116504" y="3251442"/>
            <a:ext cx="30063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dirty="0"/>
              <a:t>まど</a:t>
            </a:r>
            <a:r>
              <a:rPr lang="ja-JP" altLang="en-US" dirty="0" smtClean="0"/>
              <a:t>を　あける</a:t>
            </a:r>
            <a:endParaRPr lang="en-US" altLang="ja-JP" dirty="0"/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3454" y="1901442"/>
            <a:ext cx="1571918" cy="1350000"/>
          </a:xfrm>
          <a:prstGeom prst="rect">
            <a:avLst/>
          </a:prstGeom>
        </p:spPr>
      </p:pic>
      <p:pic>
        <p:nvPicPr>
          <p:cNvPr id="3" name="그림 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1231" y="4653516"/>
            <a:ext cx="1516882" cy="1348737"/>
          </a:xfrm>
          <a:prstGeom prst="rect">
            <a:avLst/>
          </a:prstGeom>
        </p:spPr>
      </p:pic>
      <p:sp>
        <p:nvSpPr>
          <p:cNvPr id="18" name="TextBox 17"/>
          <p:cNvSpPr txBox="1"/>
          <p:nvPr/>
        </p:nvSpPr>
        <p:spPr>
          <a:xfrm>
            <a:off x="3095836" y="1968097"/>
            <a:ext cx="586865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ko-KR" dirty="0">
                <a:solidFill>
                  <a:schemeClr val="accent4"/>
                </a:solidFill>
              </a:rPr>
              <a:t>A</a:t>
            </a:r>
            <a:r>
              <a:rPr lang="en-US" altLang="ko-KR" dirty="0"/>
              <a:t>	</a:t>
            </a:r>
            <a:r>
              <a:rPr lang="ja-JP" altLang="en-US" dirty="0" smtClean="0"/>
              <a:t>あのう、</a:t>
            </a:r>
            <a:r>
              <a:rPr lang="ja-JP" altLang="en-US" dirty="0">
                <a:solidFill>
                  <a:schemeClr val="accent2"/>
                </a:solidFill>
              </a:rPr>
              <a:t>まど</a:t>
            </a:r>
            <a:r>
              <a:rPr lang="ja-JP" altLang="en-US" dirty="0" smtClean="0">
                <a:solidFill>
                  <a:schemeClr val="accent2"/>
                </a:solidFill>
              </a:rPr>
              <a:t>を　あけ</a:t>
            </a:r>
            <a:r>
              <a:rPr lang="ja-JP" altLang="en-US" dirty="0" smtClean="0"/>
              <a:t>ても　いいですか。</a:t>
            </a:r>
            <a:endParaRPr lang="en-US" altLang="ja-JP" dirty="0" smtClean="0"/>
          </a:p>
          <a:p>
            <a:pPr>
              <a:lnSpc>
                <a:spcPct val="200000"/>
              </a:lnSpc>
            </a:pPr>
            <a:r>
              <a:rPr lang="en-US" altLang="ko-KR" dirty="0" smtClean="0">
                <a:solidFill>
                  <a:schemeClr val="tx2"/>
                </a:solidFill>
              </a:rPr>
              <a:t>B</a:t>
            </a:r>
            <a:r>
              <a:rPr lang="en-US" altLang="ko-KR" dirty="0"/>
              <a:t>	</a:t>
            </a:r>
            <a:r>
              <a:rPr lang="ja-JP" altLang="en-US" dirty="0" smtClean="0"/>
              <a:t>どうぞ。</a:t>
            </a:r>
            <a:endParaRPr lang="en-US" altLang="ja-JP" dirty="0"/>
          </a:p>
        </p:txBody>
      </p:sp>
      <p:sp>
        <p:nvSpPr>
          <p:cNvPr id="19" name="TextBox 18"/>
          <p:cNvSpPr txBox="1"/>
          <p:nvPr/>
        </p:nvSpPr>
        <p:spPr>
          <a:xfrm>
            <a:off x="3095836" y="4771718"/>
            <a:ext cx="586865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ko-KR" dirty="0">
                <a:solidFill>
                  <a:schemeClr val="accent4"/>
                </a:solidFill>
              </a:rPr>
              <a:t>A</a:t>
            </a:r>
            <a:r>
              <a:rPr lang="en-US" altLang="ko-KR" dirty="0"/>
              <a:t>	</a:t>
            </a:r>
            <a:r>
              <a:rPr lang="ja-JP" altLang="en-US" dirty="0"/>
              <a:t>あのう</a:t>
            </a:r>
            <a:r>
              <a:rPr lang="ja-JP" altLang="en-US" dirty="0" smtClean="0"/>
              <a:t>、</a:t>
            </a:r>
            <a:r>
              <a:rPr lang="ja-JP" altLang="en-US" dirty="0" smtClean="0">
                <a:solidFill>
                  <a:schemeClr val="accent2"/>
                </a:solidFill>
              </a:rPr>
              <a:t>ぺんを　かり</a:t>
            </a:r>
            <a:r>
              <a:rPr lang="ja-JP" altLang="en-US" dirty="0" smtClean="0"/>
              <a:t>て</a:t>
            </a:r>
            <a:r>
              <a:rPr lang="ja-JP" altLang="en-US" dirty="0"/>
              <a:t>も　いいですか。</a:t>
            </a:r>
            <a:endParaRPr lang="en-US" altLang="ja-JP" dirty="0"/>
          </a:p>
          <a:p>
            <a:pPr>
              <a:lnSpc>
                <a:spcPct val="200000"/>
              </a:lnSpc>
            </a:pPr>
            <a:r>
              <a:rPr lang="en-US" altLang="ko-KR" dirty="0">
                <a:solidFill>
                  <a:schemeClr val="tx2"/>
                </a:solidFill>
              </a:rPr>
              <a:t>B</a:t>
            </a:r>
            <a:r>
              <a:rPr lang="en-US" altLang="ko-KR" dirty="0"/>
              <a:t>	</a:t>
            </a:r>
            <a:r>
              <a:rPr lang="ja-JP" altLang="en-US" dirty="0"/>
              <a:t>どうぞ。</a:t>
            </a:r>
            <a:endParaRPr lang="en-US" altLang="ja-JP" dirty="0"/>
          </a:p>
        </p:txBody>
      </p:sp>
      <p:sp>
        <p:nvSpPr>
          <p:cNvPr id="21" name="TextBox 20"/>
          <p:cNvSpPr txBox="1"/>
          <p:nvPr/>
        </p:nvSpPr>
        <p:spPr>
          <a:xfrm>
            <a:off x="5012674" y="4480037"/>
            <a:ext cx="216024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ko-KR" altLang="en-US" sz="700" dirty="0"/>
          </a:p>
        </p:txBody>
      </p:sp>
      <p:pic>
        <p:nvPicPr>
          <p:cNvPr id="4" name="35-3-2-2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151761" y="1532110"/>
            <a:ext cx="360000" cy="360000"/>
          </a:xfrm>
          <a:prstGeom prst="rect">
            <a:avLst/>
          </a:prstGeom>
        </p:spPr>
      </p:pic>
      <p:pic>
        <p:nvPicPr>
          <p:cNvPr id="5" name="35-3-3-2.mp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151761" y="4287140"/>
            <a:ext cx="360000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97600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10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5186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5536" y="980728"/>
            <a:ext cx="273630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ja-JP" altLang="en-US" dirty="0"/>
              <a:t>さど</a:t>
            </a:r>
            <a:r>
              <a:rPr lang="ja-JP" altLang="en-US" dirty="0" smtClean="0"/>
              <a:t>う</a:t>
            </a:r>
            <a:endParaRPr lang="en-US" altLang="ja-JP" dirty="0" smtClean="0"/>
          </a:p>
          <a:p>
            <a:pPr marL="285750" indent="-285750">
              <a:buFont typeface="Arial" pitchFamily="34" charset="0"/>
              <a:buChar char="•"/>
            </a:pPr>
            <a:endParaRPr lang="en-US" altLang="ja-JP" dirty="0"/>
          </a:p>
          <a:p>
            <a:pPr marL="285750" indent="-285750">
              <a:buFont typeface="Arial" pitchFamily="34" charset="0"/>
              <a:buChar char="•"/>
            </a:pPr>
            <a:r>
              <a:rPr lang="ja-JP" altLang="en-US" dirty="0" smtClean="0"/>
              <a:t>ダンス</a:t>
            </a:r>
            <a:endParaRPr lang="en-US" altLang="ja-JP" dirty="0" smtClean="0"/>
          </a:p>
          <a:p>
            <a:pPr marL="285750" indent="-285750">
              <a:buFont typeface="Arial" pitchFamily="34" charset="0"/>
              <a:buChar char="•"/>
            </a:pPr>
            <a:endParaRPr lang="en-US" altLang="ja-JP" dirty="0"/>
          </a:p>
          <a:p>
            <a:pPr marL="285750" indent="-285750">
              <a:buFont typeface="Arial" pitchFamily="34" charset="0"/>
              <a:buChar char="•"/>
            </a:pPr>
            <a:r>
              <a:rPr lang="ja-JP" altLang="en-US" dirty="0" smtClean="0"/>
              <a:t>バスケ</a:t>
            </a:r>
            <a:endParaRPr lang="en-US" altLang="ja-JP" dirty="0" smtClean="0"/>
          </a:p>
        </p:txBody>
      </p:sp>
      <p:sp>
        <p:nvSpPr>
          <p:cNvPr id="3" name="TextBox 2"/>
          <p:cNvSpPr txBox="1"/>
          <p:nvPr/>
        </p:nvSpPr>
        <p:spPr>
          <a:xfrm>
            <a:off x="2051720" y="980727"/>
            <a:ext cx="309634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 smtClean="0"/>
              <a:t>다도</a:t>
            </a:r>
            <a:endParaRPr lang="en-US" altLang="ko-KR" dirty="0" smtClean="0"/>
          </a:p>
          <a:p>
            <a:endParaRPr lang="en-US" altLang="ko-KR" dirty="0"/>
          </a:p>
          <a:p>
            <a:r>
              <a:rPr lang="ko-KR" altLang="en-US" dirty="0" smtClean="0"/>
              <a:t>댄스</a:t>
            </a:r>
            <a:endParaRPr lang="en-US" altLang="ko-KR" dirty="0" smtClean="0"/>
          </a:p>
          <a:p>
            <a:endParaRPr lang="en-US" altLang="ko-KR" dirty="0"/>
          </a:p>
          <a:p>
            <a:r>
              <a:rPr lang="ko-KR" altLang="en-US" dirty="0" smtClean="0"/>
              <a:t>농구</a:t>
            </a:r>
            <a:endParaRPr lang="en-US" altLang="ko-KR" dirty="0" smtClean="0"/>
          </a:p>
        </p:txBody>
      </p:sp>
      <p:sp>
        <p:nvSpPr>
          <p:cNvPr id="4" name="TextBox 3"/>
          <p:cNvSpPr txBox="1"/>
          <p:nvPr/>
        </p:nvSpPr>
        <p:spPr>
          <a:xfrm>
            <a:off x="4716016" y="980727"/>
            <a:ext cx="2736304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ja-JP" altLang="en-US" dirty="0" smtClean="0"/>
              <a:t>あのう</a:t>
            </a:r>
            <a:endParaRPr lang="en-US" altLang="ja-JP" dirty="0" smtClean="0"/>
          </a:p>
          <a:p>
            <a:pPr marL="285750" indent="-285750">
              <a:buFont typeface="Arial" pitchFamily="34" charset="0"/>
              <a:buChar char="•"/>
            </a:pPr>
            <a:endParaRPr lang="en-US" altLang="ja-JP" dirty="0"/>
          </a:p>
          <a:p>
            <a:pPr marL="285750" indent="-285750">
              <a:buFont typeface="Arial" pitchFamily="34" charset="0"/>
              <a:buChar char="•"/>
            </a:pPr>
            <a:r>
              <a:rPr lang="ja-JP" altLang="en-US" dirty="0" smtClean="0"/>
              <a:t>すわる</a:t>
            </a:r>
            <a:endParaRPr lang="en-US" altLang="ja-JP" dirty="0" smtClean="0"/>
          </a:p>
          <a:p>
            <a:pPr marL="285750" indent="-285750">
              <a:buFont typeface="Arial" pitchFamily="34" charset="0"/>
              <a:buChar char="•"/>
            </a:pPr>
            <a:endParaRPr lang="en-US" altLang="ja-JP" dirty="0"/>
          </a:p>
          <a:p>
            <a:pPr marL="285750" indent="-285750">
              <a:buFont typeface="Arial" pitchFamily="34" charset="0"/>
              <a:buChar char="•"/>
            </a:pPr>
            <a:r>
              <a:rPr lang="ja-JP" altLang="en-US" dirty="0" smtClean="0"/>
              <a:t>まど</a:t>
            </a:r>
            <a:endParaRPr lang="en-US" altLang="ja-JP" dirty="0" smtClean="0"/>
          </a:p>
          <a:p>
            <a:pPr marL="285750" indent="-285750">
              <a:buFont typeface="Arial" pitchFamily="34" charset="0"/>
              <a:buChar char="•"/>
            </a:pPr>
            <a:endParaRPr lang="en-US" altLang="ja-JP" dirty="0"/>
          </a:p>
          <a:p>
            <a:pPr marL="285750" indent="-285750">
              <a:buFont typeface="Arial" pitchFamily="34" charset="0"/>
              <a:buChar char="•"/>
            </a:pPr>
            <a:r>
              <a:rPr lang="ja-JP" altLang="en-US" dirty="0" smtClean="0"/>
              <a:t>あける</a:t>
            </a:r>
            <a:endParaRPr lang="en-US" altLang="ja-JP" dirty="0" smtClean="0"/>
          </a:p>
          <a:p>
            <a:pPr marL="285750" indent="-285750">
              <a:buFont typeface="Arial" pitchFamily="34" charset="0"/>
              <a:buChar char="•"/>
            </a:pPr>
            <a:endParaRPr lang="en-US" altLang="ja-JP" dirty="0"/>
          </a:p>
          <a:p>
            <a:pPr marL="285750" indent="-285750">
              <a:buFont typeface="Arial" pitchFamily="34" charset="0"/>
              <a:buChar char="•"/>
            </a:pPr>
            <a:r>
              <a:rPr lang="ja-JP" altLang="en-US" dirty="0" smtClean="0"/>
              <a:t>ペン</a:t>
            </a:r>
            <a:endParaRPr lang="en-US" altLang="ja-JP" dirty="0" smtClean="0"/>
          </a:p>
          <a:p>
            <a:pPr marL="285750" indent="-285750">
              <a:buFont typeface="Arial" pitchFamily="34" charset="0"/>
              <a:buChar char="•"/>
            </a:pPr>
            <a:endParaRPr lang="en-US" altLang="ja-JP" dirty="0"/>
          </a:p>
          <a:p>
            <a:pPr marL="285750" indent="-285750">
              <a:buFont typeface="Arial" pitchFamily="34" charset="0"/>
              <a:buChar char="•"/>
            </a:pPr>
            <a:r>
              <a:rPr lang="ja-JP" altLang="en-US" dirty="0" smtClean="0"/>
              <a:t>かりる</a:t>
            </a:r>
            <a:endParaRPr lang="en-US" altLang="ja-JP" dirty="0" smtClean="0"/>
          </a:p>
        </p:txBody>
      </p:sp>
      <p:sp>
        <p:nvSpPr>
          <p:cNvPr id="5" name="TextBox 4"/>
          <p:cNvSpPr txBox="1"/>
          <p:nvPr/>
        </p:nvSpPr>
        <p:spPr>
          <a:xfrm>
            <a:off x="6732240" y="980726"/>
            <a:ext cx="1728192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 smtClean="0"/>
              <a:t>저어</a:t>
            </a:r>
            <a:endParaRPr lang="en-US" altLang="ko-KR" dirty="0" smtClean="0"/>
          </a:p>
          <a:p>
            <a:endParaRPr lang="en-US" altLang="ko-KR" dirty="0"/>
          </a:p>
          <a:p>
            <a:r>
              <a:rPr lang="ko-KR" altLang="en-US" dirty="0" smtClean="0"/>
              <a:t>앉다</a:t>
            </a:r>
            <a:endParaRPr lang="en-US" altLang="ko-KR" dirty="0" smtClean="0"/>
          </a:p>
          <a:p>
            <a:endParaRPr lang="en-US" altLang="ko-KR" dirty="0"/>
          </a:p>
          <a:p>
            <a:r>
              <a:rPr lang="ko-KR" altLang="en-US" dirty="0" smtClean="0"/>
              <a:t>창문</a:t>
            </a:r>
            <a:endParaRPr lang="en-US" altLang="ko-KR" dirty="0" smtClean="0"/>
          </a:p>
          <a:p>
            <a:endParaRPr lang="en-US" altLang="ko-KR" dirty="0"/>
          </a:p>
          <a:p>
            <a:r>
              <a:rPr lang="ko-KR" altLang="en-US" dirty="0" smtClean="0"/>
              <a:t>열다</a:t>
            </a:r>
            <a:endParaRPr lang="en-US" altLang="ko-KR" dirty="0" smtClean="0"/>
          </a:p>
          <a:p>
            <a:endParaRPr lang="en-US" altLang="ko-KR" dirty="0"/>
          </a:p>
          <a:p>
            <a:r>
              <a:rPr lang="ko-KR" altLang="en-US" dirty="0" smtClean="0"/>
              <a:t>펜</a:t>
            </a:r>
            <a:endParaRPr lang="en-US" altLang="ko-KR" dirty="0" smtClean="0"/>
          </a:p>
          <a:p>
            <a:endParaRPr lang="en-US" altLang="ko-KR" dirty="0"/>
          </a:p>
          <a:p>
            <a:r>
              <a:rPr lang="ko-KR" altLang="en-US" dirty="0" smtClean="0"/>
              <a:t>빌리다</a:t>
            </a:r>
            <a:endParaRPr lang="en-US" altLang="ko-KR" dirty="0" smtClean="0"/>
          </a:p>
        </p:txBody>
      </p:sp>
    </p:spTree>
    <p:extLst>
      <p:ext uri="{BB962C8B-B14F-4D97-AF65-F5344CB8AC3E}">
        <p14:creationId xmlns:p14="http://schemas.microsoft.com/office/powerpoint/2010/main" val="8453968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27884" y="692695"/>
            <a:ext cx="496855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400" dirty="0" smtClean="0"/>
              <a:t>유나의 </a:t>
            </a:r>
            <a:r>
              <a:rPr lang="ko-KR" altLang="en-US" sz="1400" dirty="0" err="1" smtClean="0"/>
              <a:t>블로그를</a:t>
            </a:r>
            <a:r>
              <a:rPr lang="ko-KR" altLang="en-US" sz="1400" dirty="0" smtClean="0"/>
              <a:t> 읽고 물음에 답해 봅시다</a:t>
            </a:r>
            <a:r>
              <a:rPr lang="en-US" altLang="ko-KR" sz="1400" dirty="0" smtClean="0"/>
              <a:t>.</a:t>
            </a:r>
            <a:endParaRPr lang="ko-KR" altLang="en-US" sz="1400" dirty="0"/>
          </a:p>
        </p:txBody>
      </p:sp>
      <p:pic>
        <p:nvPicPr>
          <p:cNvPr id="1026" name="Picture 2" descr="C:\Users\Administrator\Desktop\캡처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96752"/>
            <a:ext cx="9144000" cy="54796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662913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323528" y="1268760"/>
            <a:ext cx="496855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 smtClean="0"/>
              <a:t>1. </a:t>
            </a:r>
            <a:r>
              <a:rPr lang="ko-KR" altLang="en-US" sz="1400" dirty="0" smtClean="0"/>
              <a:t>유나가 간 곳을 골라 봅시다</a:t>
            </a:r>
            <a:r>
              <a:rPr lang="en-US" altLang="ko-KR" sz="1400" dirty="0" smtClean="0"/>
              <a:t>.</a:t>
            </a:r>
            <a:endParaRPr lang="ko-KR" altLang="en-US" sz="1400" dirty="0"/>
          </a:p>
        </p:txBody>
      </p:sp>
      <p:pic>
        <p:nvPicPr>
          <p:cNvPr id="3" name="그림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38174" y="2060848"/>
            <a:ext cx="2160000" cy="1620000"/>
          </a:xfrm>
          <a:prstGeom prst="rect">
            <a:avLst/>
          </a:prstGeom>
        </p:spPr>
      </p:pic>
      <p:pic>
        <p:nvPicPr>
          <p:cNvPr id="4" name="그림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05187" y="2060848"/>
            <a:ext cx="2160000" cy="1620000"/>
          </a:xfrm>
          <a:prstGeom prst="rect">
            <a:avLst/>
          </a:prstGeom>
        </p:spPr>
      </p:pic>
      <p:pic>
        <p:nvPicPr>
          <p:cNvPr id="8" name="그림 7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56" r="5556"/>
          <a:stretch/>
        </p:blipFill>
        <p:spPr>
          <a:xfrm>
            <a:off x="6372200" y="2060848"/>
            <a:ext cx="2160000" cy="1620000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638174" y="1691516"/>
            <a:ext cx="7920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 smtClean="0">
                <a:solidFill>
                  <a:schemeClr val="accent1"/>
                </a:solidFill>
                <a:latin typeface="ＭＳ Ｐゴシック"/>
                <a:ea typeface="맑은 고딕"/>
              </a:rPr>
              <a:t>➊</a:t>
            </a:r>
            <a:endParaRPr lang="ko-KR" altLang="en-US" dirty="0">
              <a:solidFill>
                <a:schemeClr val="accent1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505187" y="1691516"/>
            <a:ext cx="7920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 smtClean="0">
                <a:solidFill>
                  <a:schemeClr val="accent1"/>
                </a:solidFill>
                <a:latin typeface="ＭＳ Ｐゴシック"/>
                <a:ea typeface="맑은 고딕"/>
              </a:rPr>
              <a:t>➋</a:t>
            </a:r>
            <a:endParaRPr lang="ko-KR" altLang="en-US" dirty="0">
              <a:solidFill>
                <a:schemeClr val="accent1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372200" y="1691516"/>
            <a:ext cx="7920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 smtClean="0">
                <a:solidFill>
                  <a:schemeClr val="accent1"/>
                </a:solidFill>
                <a:latin typeface="ＭＳ Ｐゴシック"/>
                <a:ea typeface="맑은 고딕"/>
              </a:rPr>
              <a:t>➌</a:t>
            </a:r>
            <a:endParaRPr lang="ko-KR" altLang="en-US" dirty="0">
              <a:solidFill>
                <a:schemeClr val="accent1"/>
              </a:solidFill>
            </a:endParaRPr>
          </a:p>
        </p:txBody>
      </p:sp>
      <p:sp>
        <p:nvSpPr>
          <p:cNvPr id="9" name="직사각형 8"/>
          <p:cNvSpPr/>
          <p:nvPr/>
        </p:nvSpPr>
        <p:spPr>
          <a:xfrm>
            <a:off x="1394138" y="3792175"/>
            <a:ext cx="648072" cy="648072"/>
          </a:xfrm>
          <a:prstGeom prst="rect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직사각형 13"/>
          <p:cNvSpPr/>
          <p:nvPr/>
        </p:nvSpPr>
        <p:spPr>
          <a:xfrm>
            <a:off x="4261151" y="3792175"/>
            <a:ext cx="648072" cy="648072"/>
          </a:xfrm>
          <a:prstGeom prst="rect">
            <a:avLst/>
          </a:prstGeom>
          <a:noFill/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직사각형 14"/>
          <p:cNvSpPr/>
          <p:nvPr/>
        </p:nvSpPr>
        <p:spPr>
          <a:xfrm>
            <a:off x="7128164" y="3792175"/>
            <a:ext cx="648072" cy="648072"/>
          </a:xfrm>
          <a:prstGeom prst="rect">
            <a:avLst/>
          </a:prstGeom>
          <a:noFill/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6" name="TextBox 15"/>
          <p:cNvSpPr txBox="1"/>
          <p:nvPr/>
        </p:nvSpPr>
        <p:spPr>
          <a:xfrm>
            <a:off x="323528" y="5085184"/>
            <a:ext cx="496855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 smtClean="0"/>
              <a:t>2. </a:t>
            </a:r>
            <a:r>
              <a:rPr lang="ko-KR" altLang="en-US" sz="1400" dirty="0" smtClean="0"/>
              <a:t>유나가 무엇을 하며 즐거워 했는지 모두 찾아 써 봅시다</a:t>
            </a:r>
            <a:r>
              <a:rPr lang="en-US" altLang="ko-KR" sz="1400" dirty="0" smtClean="0"/>
              <a:t>.</a:t>
            </a:r>
            <a:endParaRPr lang="ko-KR" altLang="en-US" sz="1400" dirty="0"/>
          </a:p>
        </p:txBody>
      </p:sp>
      <p:sp>
        <p:nvSpPr>
          <p:cNvPr id="13" name="TextBox 12"/>
          <p:cNvSpPr txBox="1"/>
          <p:nvPr/>
        </p:nvSpPr>
        <p:spPr>
          <a:xfrm>
            <a:off x="539552" y="5913008"/>
            <a:ext cx="74888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u="sng" dirty="0" smtClean="0"/>
              <a:t>                                 </a:t>
            </a:r>
            <a:r>
              <a:rPr lang="ja-JP" altLang="en-US" dirty="0" smtClean="0"/>
              <a:t>たり　</a:t>
            </a:r>
            <a:r>
              <a:rPr lang="ja-JP" altLang="en-US" u="sng" dirty="0" smtClean="0"/>
              <a:t>　　　　　　　　　　　　　　　　</a:t>
            </a:r>
            <a:r>
              <a:rPr lang="ja-JP" altLang="en-US" dirty="0" smtClean="0"/>
              <a:t>たり　しあました。</a:t>
            </a:r>
            <a:endParaRPr lang="ko-KR" altLang="en-US" dirty="0"/>
          </a:p>
        </p:txBody>
      </p:sp>
      <p:sp>
        <p:nvSpPr>
          <p:cNvPr id="17" name="타원 16"/>
          <p:cNvSpPr/>
          <p:nvPr/>
        </p:nvSpPr>
        <p:spPr>
          <a:xfrm>
            <a:off x="4369163" y="3900187"/>
            <a:ext cx="432048" cy="43204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" name="TextBox 17"/>
          <p:cNvSpPr txBox="1"/>
          <p:nvPr/>
        </p:nvSpPr>
        <p:spPr>
          <a:xfrm>
            <a:off x="1088104" y="5839607"/>
            <a:ext cx="19082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dirty="0" smtClean="0">
                <a:solidFill>
                  <a:srgbClr val="FF0000"/>
                </a:solidFill>
              </a:rPr>
              <a:t>写真を　とっ</a:t>
            </a:r>
            <a:endParaRPr lang="ko-KR" altLang="en-US" dirty="0">
              <a:solidFill>
                <a:srgbClr val="FF0000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09223" y="5839607"/>
            <a:ext cx="19082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dirty="0" smtClean="0">
                <a:solidFill>
                  <a:srgbClr val="FF0000"/>
                </a:solidFill>
              </a:rPr>
              <a:t>話し</a:t>
            </a:r>
            <a:endParaRPr lang="ko-KR" alt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71558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/>
      <p:bldP spid="20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5536" y="980728"/>
            <a:ext cx="2736304" cy="53553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ja-JP" altLang="en-US" dirty="0" smtClean="0"/>
              <a:t>しあわせ</a:t>
            </a:r>
            <a:endParaRPr lang="en-US" altLang="ja-JP" dirty="0" smtClean="0"/>
          </a:p>
          <a:p>
            <a:pPr marL="285750" indent="-285750">
              <a:buFont typeface="Arial" pitchFamily="34" charset="0"/>
              <a:buChar char="•"/>
            </a:pPr>
            <a:endParaRPr lang="en-US" altLang="ja-JP" dirty="0"/>
          </a:p>
          <a:p>
            <a:pPr marL="285750" indent="-285750">
              <a:buFont typeface="Arial" pitchFamily="34" charset="0"/>
              <a:buChar char="•"/>
            </a:pPr>
            <a:r>
              <a:rPr lang="ja-JP" altLang="en-US" dirty="0" smtClean="0"/>
              <a:t>せいかつ</a:t>
            </a:r>
            <a:endParaRPr lang="en-US" altLang="ja-JP" dirty="0" smtClean="0"/>
          </a:p>
          <a:p>
            <a:pPr marL="285750" indent="-285750">
              <a:buFont typeface="Arial" pitchFamily="34" charset="0"/>
              <a:buChar char="•"/>
            </a:pPr>
            <a:endParaRPr lang="en-US" altLang="ja-JP" dirty="0"/>
          </a:p>
          <a:p>
            <a:pPr marL="285750" indent="-285750">
              <a:buFont typeface="Arial" pitchFamily="34" charset="0"/>
              <a:buChar char="•"/>
            </a:pPr>
            <a:r>
              <a:rPr lang="ja-JP" altLang="en-US" dirty="0" smtClean="0"/>
              <a:t>はじめて</a:t>
            </a:r>
            <a:endParaRPr lang="en-US" altLang="ja-JP" dirty="0" smtClean="0"/>
          </a:p>
          <a:p>
            <a:pPr marL="285750" indent="-285750">
              <a:buFont typeface="Arial" pitchFamily="34" charset="0"/>
              <a:buChar char="•"/>
            </a:pPr>
            <a:endParaRPr lang="en-US" altLang="ja-JP" dirty="0"/>
          </a:p>
          <a:p>
            <a:pPr marL="285750" indent="-285750">
              <a:buFont typeface="Arial" pitchFamily="34" charset="0"/>
              <a:buChar char="•"/>
            </a:pPr>
            <a:r>
              <a:rPr lang="ja-JP" altLang="en-US" dirty="0" smtClean="0"/>
              <a:t>コスプレ</a:t>
            </a:r>
            <a:endParaRPr lang="en-US" altLang="ja-JP" dirty="0" smtClean="0"/>
          </a:p>
          <a:p>
            <a:pPr marL="285750" indent="-285750">
              <a:buFont typeface="Arial" pitchFamily="34" charset="0"/>
              <a:buChar char="•"/>
            </a:pPr>
            <a:endParaRPr lang="en-US" altLang="ja-JP" dirty="0"/>
          </a:p>
          <a:p>
            <a:pPr marL="285750" indent="-285750">
              <a:buFont typeface="Arial" pitchFamily="34" charset="0"/>
              <a:buChar char="•"/>
            </a:pPr>
            <a:r>
              <a:rPr lang="ja-JP" altLang="en-US" dirty="0" smtClean="0"/>
              <a:t>きのう</a:t>
            </a:r>
            <a:endParaRPr lang="en-US" altLang="ja-JP" dirty="0" smtClean="0"/>
          </a:p>
          <a:p>
            <a:pPr marL="285750" indent="-285750">
              <a:buFont typeface="Arial" pitchFamily="34" charset="0"/>
              <a:buChar char="•"/>
            </a:pPr>
            <a:endParaRPr lang="en-US" altLang="ja-JP" dirty="0"/>
          </a:p>
          <a:p>
            <a:pPr marL="285750" indent="-285750">
              <a:buFont typeface="Arial" pitchFamily="34" charset="0"/>
              <a:buChar char="•"/>
            </a:pPr>
            <a:r>
              <a:rPr lang="ja-JP" altLang="en-US" dirty="0" smtClean="0"/>
              <a:t>みんな</a:t>
            </a:r>
            <a:endParaRPr lang="en-US" altLang="ja-JP" dirty="0" smtClean="0"/>
          </a:p>
          <a:p>
            <a:pPr marL="285750" indent="-285750">
              <a:buFont typeface="Arial" pitchFamily="34" charset="0"/>
              <a:buChar char="•"/>
            </a:pPr>
            <a:endParaRPr lang="en-US" altLang="ja-JP" dirty="0"/>
          </a:p>
          <a:p>
            <a:pPr marL="285750" indent="-285750">
              <a:buFont typeface="Arial" pitchFamily="34" charset="0"/>
              <a:buChar char="•"/>
            </a:pPr>
            <a:r>
              <a:rPr lang="ja-JP" altLang="en-US" dirty="0" smtClean="0"/>
              <a:t>出る</a:t>
            </a:r>
            <a:endParaRPr lang="en-US" altLang="ja-JP" dirty="0" smtClean="0"/>
          </a:p>
          <a:p>
            <a:pPr marL="285750" indent="-285750">
              <a:buFont typeface="Arial" pitchFamily="34" charset="0"/>
              <a:buChar char="•"/>
            </a:pPr>
            <a:endParaRPr lang="en-US" altLang="ja-JP" dirty="0"/>
          </a:p>
          <a:p>
            <a:pPr marL="285750" indent="-285750">
              <a:buFont typeface="Arial" pitchFamily="34" charset="0"/>
              <a:buChar char="•"/>
            </a:pPr>
            <a:r>
              <a:rPr lang="ja-JP" altLang="en-US" dirty="0" smtClean="0"/>
              <a:t>～ようだ</a:t>
            </a:r>
            <a:endParaRPr lang="en-US" altLang="ja-JP" dirty="0" smtClean="0"/>
          </a:p>
          <a:p>
            <a:pPr marL="285750" indent="-285750">
              <a:buFont typeface="Arial" pitchFamily="34" charset="0"/>
              <a:buChar char="•"/>
            </a:pPr>
            <a:endParaRPr lang="en-US" altLang="ja-JP" dirty="0"/>
          </a:p>
          <a:p>
            <a:pPr marL="285750" indent="-285750">
              <a:buFont typeface="Arial" pitchFamily="34" charset="0"/>
              <a:buChar char="•"/>
            </a:pPr>
            <a:r>
              <a:rPr lang="ja-JP" altLang="en-US" dirty="0" smtClean="0"/>
              <a:t>いま</a:t>
            </a:r>
            <a:endParaRPr lang="en-US" altLang="ja-JP" dirty="0" smtClean="0"/>
          </a:p>
          <a:p>
            <a:pPr marL="285750" indent="-285750">
              <a:buFont typeface="Arial" pitchFamily="34" charset="0"/>
              <a:buChar char="•"/>
            </a:pPr>
            <a:endParaRPr lang="en-US" altLang="ja-JP" dirty="0"/>
          </a:p>
          <a:p>
            <a:pPr marL="285750" indent="-285750">
              <a:buFont typeface="Arial" pitchFamily="34" charset="0"/>
              <a:buChar char="•"/>
            </a:pPr>
            <a:r>
              <a:rPr lang="ja-JP" altLang="en-US" dirty="0" smtClean="0"/>
              <a:t>ふしぎだ</a:t>
            </a:r>
            <a:endParaRPr lang="en-US" altLang="ja-JP" dirty="0" smtClean="0"/>
          </a:p>
        </p:txBody>
      </p:sp>
      <p:sp>
        <p:nvSpPr>
          <p:cNvPr id="3" name="TextBox 2"/>
          <p:cNvSpPr txBox="1"/>
          <p:nvPr/>
        </p:nvSpPr>
        <p:spPr>
          <a:xfrm>
            <a:off x="2051720" y="980727"/>
            <a:ext cx="3096344" cy="53553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 smtClean="0"/>
              <a:t>행복</a:t>
            </a:r>
            <a:endParaRPr lang="en-US" altLang="ko-KR" dirty="0" smtClean="0"/>
          </a:p>
          <a:p>
            <a:endParaRPr lang="en-US" altLang="ko-KR" dirty="0"/>
          </a:p>
          <a:p>
            <a:r>
              <a:rPr lang="ko-KR" altLang="en-US" dirty="0" smtClean="0"/>
              <a:t>생활</a:t>
            </a:r>
            <a:endParaRPr lang="en-US" altLang="ko-KR" dirty="0" smtClean="0"/>
          </a:p>
          <a:p>
            <a:endParaRPr lang="en-US" altLang="ko-KR" dirty="0"/>
          </a:p>
          <a:p>
            <a:r>
              <a:rPr lang="ko-KR" altLang="en-US" dirty="0" smtClean="0"/>
              <a:t>처음</a:t>
            </a:r>
            <a:endParaRPr lang="en-US" altLang="ko-KR" dirty="0" smtClean="0"/>
          </a:p>
          <a:p>
            <a:endParaRPr lang="en-US" altLang="ko-KR" dirty="0"/>
          </a:p>
          <a:p>
            <a:r>
              <a:rPr lang="ko-KR" altLang="en-US" dirty="0" err="1" smtClean="0"/>
              <a:t>코스프레</a:t>
            </a:r>
            <a:endParaRPr lang="en-US" altLang="ko-KR" dirty="0" smtClean="0"/>
          </a:p>
          <a:p>
            <a:endParaRPr lang="en-US" altLang="ko-KR" dirty="0"/>
          </a:p>
          <a:p>
            <a:r>
              <a:rPr lang="ko-KR" altLang="en-US" dirty="0" smtClean="0"/>
              <a:t>어제</a:t>
            </a:r>
            <a:endParaRPr lang="en-US" altLang="ko-KR" dirty="0" smtClean="0"/>
          </a:p>
          <a:p>
            <a:endParaRPr lang="en-US" altLang="ko-KR" dirty="0"/>
          </a:p>
          <a:p>
            <a:r>
              <a:rPr lang="ko-KR" altLang="en-US" dirty="0" smtClean="0"/>
              <a:t>모두</a:t>
            </a:r>
            <a:endParaRPr lang="en-US" altLang="ko-KR" dirty="0" smtClean="0"/>
          </a:p>
          <a:p>
            <a:endParaRPr lang="en-US" altLang="ko-KR" dirty="0"/>
          </a:p>
          <a:p>
            <a:r>
              <a:rPr lang="ko-KR" altLang="en-US" dirty="0" smtClean="0"/>
              <a:t>나오다</a:t>
            </a:r>
            <a:endParaRPr lang="en-US" altLang="ko-KR" dirty="0" smtClean="0"/>
          </a:p>
          <a:p>
            <a:endParaRPr lang="en-US" altLang="ko-KR" dirty="0"/>
          </a:p>
          <a:p>
            <a:r>
              <a:rPr lang="en-US" altLang="ko-KR" dirty="0" smtClean="0"/>
              <a:t>~</a:t>
            </a:r>
            <a:r>
              <a:rPr lang="ko-KR" altLang="en-US" dirty="0" smtClean="0"/>
              <a:t>것 같다</a:t>
            </a:r>
            <a:endParaRPr lang="en-US" altLang="ko-KR" dirty="0" smtClean="0"/>
          </a:p>
          <a:p>
            <a:endParaRPr lang="en-US" altLang="ko-KR" dirty="0"/>
          </a:p>
          <a:p>
            <a:r>
              <a:rPr lang="ko-KR" altLang="en-US" dirty="0" smtClean="0"/>
              <a:t>지금</a:t>
            </a:r>
            <a:endParaRPr lang="en-US" altLang="ko-KR" dirty="0" smtClean="0"/>
          </a:p>
          <a:p>
            <a:endParaRPr lang="en-US" altLang="ko-KR" dirty="0"/>
          </a:p>
          <a:p>
            <a:r>
              <a:rPr lang="ko-KR" altLang="en-US" dirty="0" smtClean="0"/>
              <a:t>신기하다</a:t>
            </a:r>
            <a:endParaRPr lang="en-US" altLang="ko-KR" dirty="0" smtClean="0"/>
          </a:p>
        </p:txBody>
      </p:sp>
      <p:sp>
        <p:nvSpPr>
          <p:cNvPr id="4" name="TextBox 3"/>
          <p:cNvSpPr txBox="1"/>
          <p:nvPr/>
        </p:nvSpPr>
        <p:spPr>
          <a:xfrm>
            <a:off x="4067944" y="980727"/>
            <a:ext cx="2736304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ja-JP" altLang="en-US" dirty="0" smtClean="0"/>
              <a:t>せかい</a:t>
            </a:r>
            <a:endParaRPr lang="en-US" altLang="ja-JP" dirty="0" smtClean="0"/>
          </a:p>
          <a:p>
            <a:pPr marL="285750" indent="-285750">
              <a:buFont typeface="Arial" pitchFamily="34" charset="0"/>
              <a:buChar char="•"/>
            </a:pPr>
            <a:endParaRPr lang="en-US" altLang="ja-JP" dirty="0"/>
          </a:p>
          <a:p>
            <a:pPr marL="285750" indent="-285750">
              <a:buFont typeface="Arial" pitchFamily="34" charset="0"/>
              <a:buChar char="•"/>
            </a:pPr>
            <a:r>
              <a:rPr lang="ja-JP" altLang="en-US" dirty="0" smtClean="0"/>
              <a:t>写真</a:t>
            </a:r>
            <a:endParaRPr lang="en-US" altLang="ja-JP" dirty="0" smtClean="0"/>
          </a:p>
          <a:p>
            <a:pPr marL="285750" indent="-285750">
              <a:buFont typeface="Arial" pitchFamily="34" charset="0"/>
              <a:buChar char="•"/>
            </a:pPr>
            <a:endParaRPr lang="en-US" altLang="ja-JP" dirty="0"/>
          </a:p>
          <a:p>
            <a:pPr marL="285750" indent="-285750">
              <a:buFont typeface="Arial" pitchFamily="34" charset="0"/>
              <a:buChar char="•"/>
            </a:pPr>
            <a:r>
              <a:rPr lang="ja-JP" altLang="en-US" dirty="0" smtClean="0"/>
              <a:t>とる</a:t>
            </a:r>
            <a:endParaRPr lang="en-US" altLang="ja-JP" dirty="0" smtClean="0"/>
          </a:p>
          <a:p>
            <a:pPr marL="285750" indent="-285750">
              <a:buFont typeface="Arial" pitchFamily="34" charset="0"/>
              <a:buChar char="•"/>
            </a:pPr>
            <a:endParaRPr lang="en-US" altLang="ja-JP" dirty="0"/>
          </a:p>
          <a:p>
            <a:pPr marL="285750" indent="-285750">
              <a:buFont typeface="Arial" pitchFamily="34" charset="0"/>
              <a:buChar char="•"/>
            </a:pPr>
            <a:r>
              <a:rPr lang="ja-JP" altLang="en-US" dirty="0"/>
              <a:t>話</a:t>
            </a:r>
            <a:r>
              <a:rPr lang="ja-JP" altLang="en-US" dirty="0" smtClean="0"/>
              <a:t>す</a:t>
            </a:r>
            <a:endParaRPr lang="en-US" altLang="ja-JP" dirty="0" smtClean="0"/>
          </a:p>
          <a:p>
            <a:pPr marL="285750" indent="-285750">
              <a:buFont typeface="Arial" pitchFamily="34" charset="0"/>
              <a:buChar char="•"/>
            </a:pPr>
            <a:endParaRPr lang="en-US" altLang="ja-JP" dirty="0"/>
          </a:p>
          <a:p>
            <a:pPr marL="285750" indent="-285750">
              <a:buFont typeface="Arial" pitchFamily="34" charset="0"/>
              <a:buChar char="•"/>
            </a:pPr>
            <a:r>
              <a:rPr lang="ja-JP" altLang="en-US" dirty="0" smtClean="0"/>
              <a:t>とても</a:t>
            </a:r>
            <a:endParaRPr lang="en-US" altLang="ja-JP" dirty="0" smtClean="0"/>
          </a:p>
          <a:p>
            <a:pPr marL="285750" indent="-285750">
              <a:buFont typeface="Arial" pitchFamily="34" charset="0"/>
              <a:buChar char="•"/>
            </a:pPr>
            <a:endParaRPr lang="en-US" altLang="ja-JP" dirty="0"/>
          </a:p>
          <a:p>
            <a:pPr marL="285750" indent="-285750">
              <a:buFont typeface="Arial" pitchFamily="34" charset="0"/>
              <a:buChar char="•"/>
            </a:pPr>
            <a:r>
              <a:rPr lang="ja-JP" altLang="en-US" dirty="0" smtClean="0"/>
              <a:t>たのしい</a:t>
            </a:r>
            <a:endParaRPr lang="en-US" altLang="ja-JP" dirty="0" smtClean="0"/>
          </a:p>
          <a:p>
            <a:pPr marL="285750" indent="-285750">
              <a:buFont typeface="Arial" pitchFamily="34" charset="0"/>
              <a:buChar char="•"/>
            </a:pPr>
            <a:endParaRPr lang="en-US" altLang="ja-JP" dirty="0"/>
          </a:p>
          <a:p>
            <a:pPr marL="285750" indent="-285750">
              <a:buFont typeface="Arial" pitchFamily="34" charset="0"/>
              <a:buChar char="•"/>
            </a:pPr>
            <a:r>
              <a:rPr lang="ja-JP" altLang="en-US" dirty="0" smtClean="0"/>
              <a:t>みなさん</a:t>
            </a:r>
            <a:endParaRPr lang="en-US" altLang="ja-JP" dirty="0" smtClean="0"/>
          </a:p>
        </p:txBody>
      </p:sp>
      <p:sp>
        <p:nvSpPr>
          <p:cNvPr id="5" name="TextBox 4"/>
          <p:cNvSpPr txBox="1"/>
          <p:nvPr/>
        </p:nvSpPr>
        <p:spPr>
          <a:xfrm>
            <a:off x="5724128" y="980726"/>
            <a:ext cx="3096344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 smtClean="0"/>
              <a:t>세계</a:t>
            </a:r>
            <a:endParaRPr lang="en-US" altLang="ko-KR" dirty="0" smtClean="0"/>
          </a:p>
          <a:p>
            <a:endParaRPr lang="en-US" altLang="ko-KR" dirty="0"/>
          </a:p>
          <a:p>
            <a:r>
              <a:rPr lang="ko-KR" altLang="en-US" dirty="0" smtClean="0"/>
              <a:t>사진</a:t>
            </a:r>
            <a:endParaRPr lang="en-US" altLang="ko-KR" dirty="0" smtClean="0"/>
          </a:p>
          <a:p>
            <a:endParaRPr lang="en-US" altLang="ko-KR" dirty="0"/>
          </a:p>
          <a:p>
            <a:r>
              <a:rPr lang="ko-KR" altLang="en-US" dirty="0" smtClean="0"/>
              <a:t>찍다</a:t>
            </a:r>
            <a:endParaRPr lang="en-US" altLang="ko-KR" dirty="0" smtClean="0"/>
          </a:p>
          <a:p>
            <a:endParaRPr lang="en-US" altLang="ko-KR" dirty="0"/>
          </a:p>
          <a:p>
            <a:r>
              <a:rPr lang="ko-KR" altLang="en-US" dirty="0" smtClean="0"/>
              <a:t>말하다</a:t>
            </a:r>
            <a:endParaRPr lang="en-US" altLang="ko-KR" dirty="0" smtClean="0"/>
          </a:p>
          <a:p>
            <a:endParaRPr lang="en-US" altLang="ko-KR" dirty="0"/>
          </a:p>
          <a:p>
            <a:r>
              <a:rPr lang="ko-KR" altLang="en-US" dirty="0" smtClean="0"/>
              <a:t>아주</a:t>
            </a:r>
            <a:r>
              <a:rPr lang="en-US" altLang="ko-KR" dirty="0" smtClean="0"/>
              <a:t>, </a:t>
            </a:r>
            <a:r>
              <a:rPr lang="ko-KR" altLang="en-US" dirty="0" smtClean="0"/>
              <a:t>무척</a:t>
            </a:r>
            <a:endParaRPr lang="en-US" altLang="ko-KR" dirty="0" smtClean="0"/>
          </a:p>
          <a:p>
            <a:endParaRPr lang="en-US" altLang="ko-KR" dirty="0"/>
          </a:p>
          <a:p>
            <a:r>
              <a:rPr lang="ko-KR" altLang="en-US" dirty="0" smtClean="0"/>
              <a:t>즐겁다</a:t>
            </a:r>
            <a:endParaRPr lang="en-US" altLang="ko-KR" dirty="0" smtClean="0"/>
          </a:p>
          <a:p>
            <a:endParaRPr lang="en-US" altLang="ko-KR" dirty="0"/>
          </a:p>
          <a:p>
            <a:r>
              <a:rPr lang="ko-KR" altLang="en-US" dirty="0" smtClean="0"/>
              <a:t>여러분</a:t>
            </a:r>
            <a:endParaRPr lang="en-US" altLang="ko-KR" dirty="0" smtClean="0"/>
          </a:p>
        </p:txBody>
      </p:sp>
      <p:sp>
        <p:nvSpPr>
          <p:cNvPr id="6" name="TextBox 5"/>
          <p:cNvSpPr txBox="1"/>
          <p:nvPr/>
        </p:nvSpPr>
        <p:spPr>
          <a:xfrm>
            <a:off x="4402106" y="1412776"/>
            <a:ext cx="648072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700" dirty="0" smtClean="0"/>
              <a:t>しゃ　しん</a:t>
            </a:r>
            <a:endParaRPr lang="ko-KR" altLang="en-US" sz="700" dirty="0"/>
          </a:p>
        </p:txBody>
      </p:sp>
      <p:sp>
        <p:nvSpPr>
          <p:cNvPr id="7" name="TextBox 6"/>
          <p:cNvSpPr txBox="1"/>
          <p:nvPr/>
        </p:nvSpPr>
        <p:spPr>
          <a:xfrm>
            <a:off x="4376228" y="2510148"/>
            <a:ext cx="648072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700" dirty="0" smtClean="0"/>
              <a:t>はな</a:t>
            </a:r>
            <a:endParaRPr lang="ko-KR" altLang="en-US" sz="700" dirty="0"/>
          </a:p>
        </p:txBody>
      </p:sp>
    </p:spTree>
    <p:extLst>
      <p:ext uri="{BB962C8B-B14F-4D97-AF65-F5344CB8AC3E}">
        <p14:creationId xmlns:p14="http://schemas.microsoft.com/office/powerpoint/2010/main" val="37333194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323528" y="1268760"/>
            <a:ext cx="496855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 smtClean="0"/>
              <a:t>1. </a:t>
            </a:r>
            <a:r>
              <a:rPr lang="ko-KR" altLang="en-US" sz="1400" dirty="0" smtClean="0"/>
              <a:t>밑줄 친 부분을 문맥에 맞게 고쳐 써 봅시다</a:t>
            </a:r>
            <a:r>
              <a:rPr lang="en-US" altLang="ko-KR" sz="1400" dirty="0" smtClean="0"/>
              <a:t>.</a:t>
            </a:r>
            <a:endParaRPr lang="ko-KR" altLang="en-US" sz="1400" dirty="0"/>
          </a:p>
        </p:txBody>
      </p:sp>
      <p:sp>
        <p:nvSpPr>
          <p:cNvPr id="3" name="TextBox 2"/>
          <p:cNvSpPr txBox="1"/>
          <p:nvPr/>
        </p:nvSpPr>
        <p:spPr>
          <a:xfrm>
            <a:off x="580590" y="1844824"/>
            <a:ext cx="8023858" cy="11101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ko-KR" altLang="en-US" dirty="0" smtClean="0">
                <a:solidFill>
                  <a:schemeClr val="accent4"/>
                </a:solidFill>
                <a:latin typeface="ＭＳ Ｐゴシック"/>
              </a:rPr>
              <a:t>➊</a:t>
            </a:r>
            <a:r>
              <a:rPr lang="ko-KR" altLang="en-US" dirty="0" smtClean="0">
                <a:latin typeface="ＭＳ Ｐゴシック"/>
              </a:rPr>
              <a:t> </a:t>
            </a:r>
            <a:r>
              <a:rPr lang="en-US" altLang="ko-KR" dirty="0">
                <a:solidFill>
                  <a:schemeClr val="accent4"/>
                </a:solidFill>
              </a:rPr>
              <a:t>A</a:t>
            </a:r>
            <a:r>
              <a:rPr lang="en-US" altLang="ko-KR" dirty="0"/>
              <a:t>	</a:t>
            </a:r>
            <a:r>
              <a:rPr lang="ja-JP" altLang="en-US" dirty="0" smtClean="0"/>
              <a:t>まんが部では　何を　しますか。</a:t>
            </a:r>
            <a:endParaRPr lang="en-US" altLang="ja-JP" dirty="0" smtClean="0"/>
          </a:p>
          <a:p>
            <a:pPr>
              <a:lnSpc>
                <a:spcPct val="200000"/>
              </a:lnSpc>
            </a:pPr>
            <a:r>
              <a:rPr lang="en-US" altLang="ko-KR" dirty="0" smtClean="0">
                <a:solidFill>
                  <a:schemeClr val="tx2"/>
                </a:solidFill>
              </a:rPr>
              <a:t>    B</a:t>
            </a:r>
            <a:r>
              <a:rPr lang="en-US" altLang="ko-KR" dirty="0"/>
              <a:t>	</a:t>
            </a:r>
            <a:r>
              <a:rPr lang="ja-JP" altLang="en-US" dirty="0" smtClean="0"/>
              <a:t>まんがを　かいたり　ストーリーを　</a:t>
            </a:r>
            <a:r>
              <a:rPr lang="ja-JP" altLang="en-US" u="sng" dirty="0" smtClean="0"/>
              <a:t>　　　　　　　　　　</a:t>
            </a:r>
            <a:r>
              <a:rPr lang="ja-JP" altLang="en-US" dirty="0" smtClean="0"/>
              <a:t>たり　します。</a:t>
            </a:r>
            <a:endParaRPr lang="ko-KR" altLang="en-US" dirty="0"/>
          </a:p>
        </p:txBody>
      </p:sp>
      <p:sp>
        <p:nvSpPr>
          <p:cNvPr id="2" name="모서리가 둥근 직사각형 1"/>
          <p:cNvSpPr/>
          <p:nvPr/>
        </p:nvSpPr>
        <p:spPr>
          <a:xfrm>
            <a:off x="4860032" y="2996952"/>
            <a:ext cx="1512168" cy="360040"/>
          </a:xfrm>
          <a:prstGeom prst="roundRect">
            <a:avLst/>
          </a:prstGeom>
          <a:solidFill>
            <a:srgbClr val="FCFC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dirty="0" smtClean="0">
                <a:solidFill>
                  <a:schemeClr val="tx1"/>
                </a:solidFill>
              </a:rPr>
              <a:t>かんがえる</a:t>
            </a:r>
            <a:endParaRPr lang="ko-KR" altLang="en-US" dirty="0">
              <a:solidFill>
                <a:schemeClr val="tx1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80590" y="3861048"/>
            <a:ext cx="802385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ko-KR" altLang="en-US" dirty="0" smtClean="0">
                <a:solidFill>
                  <a:schemeClr val="accent4"/>
                </a:solidFill>
                <a:latin typeface="ＭＳ Ｐゴシック"/>
              </a:rPr>
              <a:t>➋</a:t>
            </a:r>
            <a:r>
              <a:rPr lang="ko-KR" altLang="en-US" dirty="0" smtClean="0">
                <a:latin typeface="ＭＳ Ｐゴシック"/>
              </a:rPr>
              <a:t> </a:t>
            </a:r>
            <a:r>
              <a:rPr lang="en-US" altLang="ko-KR" dirty="0">
                <a:solidFill>
                  <a:schemeClr val="accent4"/>
                </a:solidFill>
              </a:rPr>
              <a:t>A</a:t>
            </a:r>
            <a:r>
              <a:rPr lang="en-US" altLang="ko-KR" dirty="0"/>
              <a:t>	</a:t>
            </a:r>
            <a:r>
              <a:rPr lang="ja-JP" altLang="en-US" dirty="0"/>
              <a:t>けんどう</a:t>
            </a:r>
            <a:r>
              <a:rPr lang="ja-JP" altLang="en-US" dirty="0" smtClean="0"/>
              <a:t>部に　</a:t>
            </a:r>
            <a:r>
              <a:rPr lang="ja-JP" altLang="en-US" u="sng" dirty="0" smtClean="0"/>
              <a:t>　　　　　　　　</a:t>
            </a:r>
            <a:r>
              <a:rPr lang="ja-JP" altLang="en-US" dirty="0" smtClean="0"/>
              <a:t>たら　どうですか。</a:t>
            </a:r>
            <a:endParaRPr lang="en-US" altLang="ja-JP" dirty="0" smtClean="0"/>
          </a:p>
          <a:p>
            <a:pPr>
              <a:lnSpc>
                <a:spcPct val="200000"/>
              </a:lnSpc>
            </a:pPr>
            <a:endParaRPr lang="en-US" altLang="ja-JP" dirty="0" smtClean="0"/>
          </a:p>
          <a:p>
            <a:pPr>
              <a:lnSpc>
                <a:spcPct val="200000"/>
              </a:lnSpc>
            </a:pPr>
            <a:r>
              <a:rPr lang="en-US" altLang="ko-KR" dirty="0" smtClean="0">
                <a:solidFill>
                  <a:schemeClr val="tx2"/>
                </a:solidFill>
              </a:rPr>
              <a:t>    B</a:t>
            </a:r>
            <a:r>
              <a:rPr lang="en-US" altLang="ko-KR" dirty="0"/>
              <a:t>	</a:t>
            </a:r>
            <a:r>
              <a:rPr lang="ja-JP" altLang="en-US" dirty="0" smtClean="0"/>
              <a:t>いいですね。</a:t>
            </a:r>
            <a:endParaRPr lang="ko-KR" altLang="en-US" dirty="0"/>
          </a:p>
        </p:txBody>
      </p:sp>
      <p:sp>
        <p:nvSpPr>
          <p:cNvPr id="18" name="모서리가 둥근 직사각형 17"/>
          <p:cNvSpPr/>
          <p:nvPr/>
        </p:nvSpPr>
        <p:spPr>
          <a:xfrm>
            <a:off x="2835225" y="4437112"/>
            <a:ext cx="1512168" cy="360040"/>
          </a:xfrm>
          <a:prstGeom prst="roundRect">
            <a:avLst/>
          </a:prstGeom>
          <a:solidFill>
            <a:srgbClr val="FCFC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dirty="0" smtClean="0">
                <a:solidFill>
                  <a:schemeClr val="tx1"/>
                </a:solidFill>
              </a:rPr>
              <a:t>はいる</a:t>
            </a:r>
            <a:endParaRPr lang="ko-KR" altLang="en-US" dirty="0">
              <a:solidFill>
                <a:schemeClr val="tx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050497" y="2538360"/>
            <a:ext cx="14401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dirty="0" smtClean="0">
                <a:solidFill>
                  <a:srgbClr val="FF0000"/>
                </a:solidFill>
              </a:rPr>
              <a:t>かんがえ</a:t>
            </a:r>
            <a:endParaRPr lang="ko-KR" altLang="en-US" dirty="0">
              <a:solidFill>
                <a:srgbClr val="FF0000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203848" y="4005064"/>
            <a:ext cx="14401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dirty="0" smtClean="0">
                <a:solidFill>
                  <a:srgbClr val="FF0000"/>
                </a:solidFill>
              </a:rPr>
              <a:t>はいっ</a:t>
            </a:r>
            <a:endParaRPr lang="ko-KR" altLang="en-US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987824" y="1916832"/>
            <a:ext cx="432048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700" dirty="0" smtClean="0"/>
              <a:t>なに</a:t>
            </a:r>
            <a:endParaRPr lang="ko-KR" altLang="en-US" sz="700" dirty="0"/>
          </a:p>
        </p:txBody>
      </p:sp>
      <p:sp>
        <p:nvSpPr>
          <p:cNvPr id="20" name="TextBox 19"/>
          <p:cNvSpPr txBox="1"/>
          <p:nvPr/>
        </p:nvSpPr>
        <p:spPr>
          <a:xfrm>
            <a:off x="2195736" y="1916832"/>
            <a:ext cx="432048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700" dirty="0" smtClean="0"/>
              <a:t>ぶ</a:t>
            </a:r>
            <a:endParaRPr lang="ko-KR" altLang="en-US" sz="700" dirty="0"/>
          </a:p>
        </p:txBody>
      </p:sp>
      <p:sp>
        <p:nvSpPr>
          <p:cNvPr id="21" name="TextBox 20"/>
          <p:cNvSpPr txBox="1"/>
          <p:nvPr/>
        </p:nvSpPr>
        <p:spPr>
          <a:xfrm>
            <a:off x="2348136" y="3940399"/>
            <a:ext cx="432048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700" dirty="0" smtClean="0"/>
              <a:t>ぶ</a:t>
            </a:r>
            <a:endParaRPr lang="ko-KR" altLang="en-US" sz="700" dirty="0"/>
          </a:p>
        </p:txBody>
      </p:sp>
    </p:spTree>
    <p:extLst>
      <p:ext uri="{BB962C8B-B14F-4D97-AF65-F5344CB8AC3E}">
        <p14:creationId xmlns:p14="http://schemas.microsoft.com/office/powerpoint/2010/main" val="30654423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그림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1994411"/>
            <a:ext cx="819150" cy="4191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323528" y="1268760"/>
            <a:ext cx="842493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 smtClean="0"/>
              <a:t>2. </a:t>
            </a:r>
            <a:r>
              <a:rPr lang="ko-KR" altLang="en-US" sz="1400" dirty="0" smtClean="0"/>
              <a:t>주어진 단어를 이용하여 보기와 같이 허가를 구하는 표현을 써 봅시다</a:t>
            </a:r>
            <a:r>
              <a:rPr lang="en-US" altLang="ko-KR" sz="1400" dirty="0" smtClean="0"/>
              <a:t>.</a:t>
            </a:r>
            <a:endParaRPr lang="ko-KR" altLang="en-US" sz="1400" dirty="0"/>
          </a:p>
        </p:txBody>
      </p:sp>
      <p:sp>
        <p:nvSpPr>
          <p:cNvPr id="4" name="모서리가 둥근 직사각형 3"/>
          <p:cNvSpPr/>
          <p:nvPr/>
        </p:nvSpPr>
        <p:spPr>
          <a:xfrm>
            <a:off x="611560" y="2379007"/>
            <a:ext cx="7920880" cy="689953"/>
          </a:xfrm>
          <a:prstGeom prst="roundRect">
            <a:avLst/>
          </a:prstGeom>
          <a:noFill/>
          <a:ln w="12700"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200000"/>
              </a:lnSpc>
            </a:pPr>
            <a:r>
              <a:rPr lang="en-US" altLang="ja-JP" dirty="0" smtClean="0">
                <a:solidFill>
                  <a:schemeClr val="tx1"/>
                </a:solidFill>
              </a:rPr>
              <a:t>		</a:t>
            </a:r>
            <a:r>
              <a:rPr lang="ja-JP" altLang="en-US" dirty="0" smtClean="0">
                <a:solidFill>
                  <a:schemeClr val="tx1"/>
                </a:solidFill>
              </a:rPr>
              <a:t>大</a:t>
            </a:r>
            <a:r>
              <a:rPr lang="ja-JP" altLang="en-US" dirty="0">
                <a:solidFill>
                  <a:schemeClr val="tx1"/>
                </a:solidFill>
              </a:rPr>
              <a:t>き</a:t>
            </a:r>
            <a:r>
              <a:rPr lang="ja-JP" altLang="en-US" dirty="0" smtClean="0">
                <a:solidFill>
                  <a:schemeClr val="tx1"/>
                </a:solidFill>
              </a:rPr>
              <a:t>い　こえで　</a:t>
            </a:r>
            <a:r>
              <a:rPr lang="ja-JP" altLang="en-US" u="sng" dirty="0" smtClean="0">
                <a:solidFill>
                  <a:schemeClr val="tx1"/>
                </a:solidFill>
              </a:rPr>
              <a:t>話しても　いいですか</a:t>
            </a:r>
            <a:r>
              <a:rPr lang="ja-JP" altLang="en-US" dirty="0" smtClean="0">
                <a:solidFill>
                  <a:schemeClr val="tx1"/>
                </a:solidFill>
              </a:rPr>
              <a:t>。</a:t>
            </a:r>
            <a:endParaRPr lang="ko-KR" altLang="en-US" dirty="0">
              <a:solidFill>
                <a:schemeClr val="tx1"/>
              </a:solidFill>
            </a:endParaRPr>
          </a:p>
        </p:txBody>
      </p:sp>
      <p:sp>
        <p:nvSpPr>
          <p:cNvPr id="3" name="타원 2"/>
          <p:cNvSpPr/>
          <p:nvPr/>
        </p:nvSpPr>
        <p:spPr>
          <a:xfrm>
            <a:off x="755576" y="2471955"/>
            <a:ext cx="1512168" cy="504056"/>
          </a:xfrm>
          <a:prstGeom prst="ellipse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dirty="0" smtClean="0">
                <a:solidFill>
                  <a:schemeClr val="tx1"/>
                </a:solidFill>
              </a:rPr>
              <a:t>はなす</a:t>
            </a:r>
            <a:endParaRPr lang="ko-KR" altLang="en-US" dirty="0">
              <a:solidFill>
                <a:schemeClr val="tx1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23528" y="3626417"/>
            <a:ext cx="432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 smtClean="0">
                <a:solidFill>
                  <a:schemeClr val="accent4"/>
                </a:solidFill>
                <a:latin typeface="ＭＳ Ｐゴシック"/>
              </a:rPr>
              <a:t>➊</a:t>
            </a:r>
            <a:endParaRPr lang="ko-KR" altLang="en-US" dirty="0"/>
          </a:p>
        </p:txBody>
      </p:sp>
      <p:sp>
        <p:nvSpPr>
          <p:cNvPr id="13" name="타원 12"/>
          <p:cNvSpPr/>
          <p:nvPr/>
        </p:nvSpPr>
        <p:spPr>
          <a:xfrm>
            <a:off x="755576" y="3559055"/>
            <a:ext cx="1512168" cy="504056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dirty="0" smtClean="0">
                <a:solidFill>
                  <a:schemeClr val="tx1"/>
                </a:solidFill>
              </a:rPr>
              <a:t>すてる</a:t>
            </a:r>
            <a:endParaRPr lang="ko-KR" altLang="en-US" dirty="0">
              <a:solidFill>
                <a:schemeClr val="tx1"/>
              </a:solidFill>
            </a:endParaRPr>
          </a:p>
        </p:txBody>
      </p:sp>
      <p:sp>
        <p:nvSpPr>
          <p:cNvPr id="15" name="타원 14"/>
          <p:cNvSpPr/>
          <p:nvPr/>
        </p:nvSpPr>
        <p:spPr>
          <a:xfrm>
            <a:off x="755576" y="4646155"/>
            <a:ext cx="1512168" cy="504056"/>
          </a:xfrm>
          <a:prstGeom prst="ellipse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dirty="0" smtClean="0">
                <a:solidFill>
                  <a:schemeClr val="tx1"/>
                </a:solidFill>
              </a:rPr>
              <a:t>かく</a:t>
            </a:r>
            <a:endParaRPr lang="ko-KR" altLang="en-US" dirty="0">
              <a:solidFill>
                <a:schemeClr val="tx1"/>
              </a:solidFill>
            </a:endParaRPr>
          </a:p>
        </p:txBody>
      </p:sp>
      <p:sp>
        <p:nvSpPr>
          <p:cNvPr id="16" name="타원 15"/>
          <p:cNvSpPr/>
          <p:nvPr/>
        </p:nvSpPr>
        <p:spPr>
          <a:xfrm>
            <a:off x="755576" y="5733256"/>
            <a:ext cx="1512168" cy="504056"/>
          </a:xfrm>
          <a:prstGeom prst="ellipse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60000"/>
                <a:lumOff val="4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dirty="0" smtClean="0">
                <a:solidFill>
                  <a:schemeClr val="tx1"/>
                </a:solidFill>
              </a:rPr>
              <a:t>かりる</a:t>
            </a:r>
            <a:endParaRPr lang="ko-KR" altLang="en-US" dirty="0">
              <a:solidFill>
                <a:schemeClr val="tx1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23528" y="4713517"/>
            <a:ext cx="432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 smtClean="0">
                <a:solidFill>
                  <a:schemeClr val="accent4"/>
                </a:solidFill>
                <a:latin typeface="ＭＳ Ｐゴシック"/>
              </a:rPr>
              <a:t>➋</a:t>
            </a:r>
            <a:endParaRPr lang="ko-KR" alt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323528" y="5800618"/>
            <a:ext cx="432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 smtClean="0">
                <a:solidFill>
                  <a:schemeClr val="accent4"/>
                </a:solidFill>
                <a:latin typeface="ＭＳ Ｐゴシック"/>
              </a:rPr>
              <a:t>➌</a:t>
            </a:r>
            <a:endParaRPr lang="ko-KR" altLang="en-US" dirty="0"/>
          </a:p>
        </p:txBody>
      </p:sp>
      <p:sp>
        <p:nvSpPr>
          <p:cNvPr id="21" name="TextBox 20"/>
          <p:cNvSpPr txBox="1"/>
          <p:nvPr/>
        </p:nvSpPr>
        <p:spPr>
          <a:xfrm>
            <a:off x="2483768" y="3626417"/>
            <a:ext cx="60486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dirty="0" smtClean="0"/>
              <a:t>ここに　ゴミを　</a:t>
            </a:r>
            <a:r>
              <a:rPr lang="ja-JP" altLang="en-US" u="sng" dirty="0" smtClean="0"/>
              <a:t>　　　　　　　　　　　　　　　　　　　　　　　　　　　　</a:t>
            </a:r>
            <a:r>
              <a:rPr lang="ja-JP" altLang="en-US" dirty="0" smtClean="0"/>
              <a:t>。　</a:t>
            </a:r>
            <a:endParaRPr lang="ko-KR" altLang="en-US" dirty="0"/>
          </a:p>
        </p:txBody>
      </p:sp>
      <p:sp>
        <p:nvSpPr>
          <p:cNvPr id="22" name="TextBox 21"/>
          <p:cNvSpPr txBox="1"/>
          <p:nvPr/>
        </p:nvSpPr>
        <p:spPr>
          <a:xfrm>
            <a:off x="2483768" y="4713517"/>
            <a:ext cx="60486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dirty="0" smtClean="0"/>
              <a:t>ペンで　</a:t>
            </a:r>
            <a:r>
              <a:rPr lang="ja-JP" altLang="en-US" u="sng" dirty="0" smtClean="0"/>
              <a:t>　　　　　　　　　　　　　　　　　　　　　　　　　　　　　　　　</a:t>
            </a:r>
            <a:r>
              <a:rPr lang="ja-JP" altLang="en-US" dirty="0" smtClean="0"/>
              <a:t>。　</a:t>
            </a:r>
            <a:endParaRPr lang="ko-KR" altLang="en-US" dirty="0"/>
          </a:p>
        </p:txBody>
      </p:sp>
      <p:sp>
        <p:nvSpPr>
          <p:cNvPr id="23" name="TextBox 22"/>
          <p:cNvSpPr txBox="1"/>
          <p:nvPr/>
        </p:nvSpPr>
        <p:spPr>
          <a:xfrm>
            <a:off x="2483768" y="5800618"/>
            <a:ext cx="60486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dirty="0" smtClean="0"/>
              <a:t>トイレを　</a:t>
            </a:r>
            <a:r>
              <a:rPr lang="ja-JP" altLang="en-US" u="sng" dirty="0" smtClean="0"/>
              <a:t>　　　　　　　　　　　　　　　　　　　　　　　　　　　　　　　</a:t>
            </a:r>
            <a:r>
              <a:rPr lang="ja-JP" altLang="en-US" dirty="0" smtClean="0"/>
              <a:t>。　</a:t>
            </a:r>
            <a:endParaRPr lang="ko-KR" alt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2501020" y="2471955"/>
            <a:ext cx="432048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700" dirty="0" smtClean="0"/>
              <a:t>おお</a:t>
            </a:r>
            <a:endParaRPr lang="ko-KR" altLang="en-US" sz="700" dirty="0"/>
          </a:p>
        </p:txBody>
      </p:sp>
      <p:sp>
        <p:nvSpPr>
          <p:cNvPr id="24" name="TextBox 23"/>
          <p:cNvSpPr txBox="1"/>
          <p:nvPr/>
        </p:nvSpPr>
        <p:spPr>
          <a:xfrm>
            <a:off x="4024814" y="2473880"/>
            <a:ext cx="432048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700" dirty="0" smtClean="0"/>
              <a:t>はな</a:t>
            </a:r>
            <a:endParaRPr lang="ko-KR" altLang="en-US" sz="700" dirty="0"/>
          </a:p>
        </p:txBody>
      </p:sp>
      <p:sp>
        <p:nvSpPr>
          <p:cNvPr id="7" name="TextBox 6"/>
          <p:cNvSpPr txBox="1"/>
          <p:nvPr/>
        </p:nvSpPr>
        <p:spPr>
          <a:xfrm>
            <a:off x="4103948" y="3559055"/>
            <a:ext cx="28083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dirty="0" smtClean="0">
                <a:solidFill>
                  <a:srgbClr val="FF0000"/>
                </a:solidFill>
              </a:rPr>
              <a:t>すてても　いいですか</a:t>
            </a:r>
            <a:endParaRPr lang="ko-KR" altLang="en-US" dirty="0">
              <a:solidFill>
                <a:srgbClr val="FF0000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3491880" y="4646155"/>
            <a:ext cx="28083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dirty="0" smtClean="0">
                <a:solidFill>
                  <a:srgbClr val="FF0000"/>
                </a:solidFill>
              </a:rPr>
              <a:t>かいても　いいですか</a:t>
            </a:r>
            <a:endParaRPr lang="ko-KR" altLang="en-US" dirty="0">
              <a:solidFill>
                <a:srgbClr val="FF0000"/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3635896" y="5725122"/>
            <a:ext cx="28083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dirty="0">
                <a:solidFill>
                  <a:srgbClr val="FF0000"/>
                </a:solidFill>
              </a:rPr>
              <a:t>かり</a:t>
            </a:r>
            <a:r>
              <a:rPr lang="ja-JP" altLang="en-US" dirty="0" smtClean="0">
                <a:solidFill>
                  <a:srgbClr val="FF0000"/>
                </a:solidFill>
              </a:rPr>
              <a:t>ても　いいですか</a:t>
            </a:r>
            <a:endParaRPr lang="ko-KR" alt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8549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25" grpId="0"/>
      <p:bldP spid="26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323528" y="1268760"/>
            <a:ext cx="842493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 smtClean="0"/>
              <a:t>3. </a:t>
            </a:r>
            <a:r>
              <a:rPr lang="ko-KR" altLang="en-US" sz="1400" dirty="0" smtClean="0"/>
              <a:t>주어진 단어를 한자 또는 히라가나로 써 봅시다</a:t>
            </a:r>
            <a:r>
              <a:rPr lang="en-US" altLang="ko-KR" sz="1400" dirty="0" smtClean="0"/>
              <a:t>.</a:t>
            </a:r>
            <a:endParaRPr lang="ko-KR" altLang="en-US" sz="1400" dirty="0"/>
          </a:p>
        </p:txBody>
      </p:sp>
      <p:sp>
        <p:nvSpPr>
          <p:cNvPr id="9" name="TextBox 8"/>
          <p:cNvSpPr txBox="1"/>
          <p:nvPr/>
        </p:nvSpPr>
        <p:spPr>
          <a:xfrm>
            <a:off x="580590" y="2132856"/>
            <a:ext cx="80238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 smtClean="0">
                <a:solidFill>
                  <a:schemeClr val="accent4"/>
                </a:solidFill>
                <a:latin typeface="ＭＳ Ｐゴシック"/>
              </a:rPr>
              <a:t>➊</a:t>
            </a:r>
            <a:r>
              <a:rPr lang="ko-KR" altLang="en-US" dirty="0" smtClean="0">
                <a:latin typeface="ＭＳ Ｐゴシック"/>
              </a:rPr>
              <a:t> 한자를 따라 써 봅시다</a:t>
            </a:r>
            <a:r>
              <a:rPr lang="en-US" altLang="ko-KR" dirty="0" smtClean="0">
                <a:latin typeface="ＭＳ Ｐゴシック"/>
              </a:rPr>
              <a:t>.</a:t>
            </a:r>
            <a:endParaRPr lang="ko-KR" alt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580590" y="4293096"/>
            <a:ext cx="80238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 smtClean="0">
                <a:solidFill>
                  <a:schemeClr val="accent4"/>
                </a:solidFill>
                <a:latin typeface="ＭＳ Ｐゴシック"/>
              </a:rPr>
              <a:t>➋</a:t>
            </a:r>
            <a:r>
              <a:rPr lang="ko-KR" altLang="en-US" dirty="0" smtClean="0">
                <a:latin typeface="ＭＳ Ｐゴシック"/>
              </a:rPr>
              <a:t> 한자를 히라가나로 바꾸어 써 봅시다</a:t>
            </a:r>
            <a:r>
              <a:rPr lang="en-US" altLang="ko-KR" dirty="0" smtClean="0">
                <a:latin typeface="ＭＳ Ｐゴシック"/>
              </a:rPr>
              <a:t>.</a:t>
            </a:r>
            <a:endParaRPr lang="ko-KR" altLang="en-US" dirty="0"/>
          </a:p>
        </p:txBody>
      </p:sp>
      <p:sp>
        <p:nvSpPr>
          <p:cNvPr id="3" name="모서리가 둥근 직사각형 2"/>
          <p:cNvSpPr/>
          <p:nvPr/>
        </p:nvSpPr>
        <p:spPr>
          <a:xfrm>
            <a:off x="971600" y="2924944"/>
            <a:ext cx="1512168" cy="1008112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3000" dirty="0" smtClean="0">
                <a:solidFill>
                  <a:schemeClr val="tx1"/>
                </a:solidFill>
              </a:rPr>
              <a:t>見学</a:t>
            </a:r>
            <a:endParaRPr lang="ko-KR" altLang="en-US" sz="3000" dirty="0">
              <a:solidFill>
                <a:schemeClr val="tx1"/>
              </a:solidFill>
            </a:endParaRPr>
          </a:p>
        </p:txBody>
      </p:sp>
      <p:sp>
        <p:nvSpPr>
          <p:cNvPr id="12" name="모서리가 둥근 직사각형 11"/>
          <p:cNvSpPr/>
          <p:nvPr/>
        </p:nvSpPr>
        <p:spPr>
          <a:xfrm>
            <a:off x="971600" y="5013176"/>
            <a:ext cx="1512168" cy="1008112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3000" dirty="0" smtClean="0">
                <a:solidFill>
                  <a:schemeClr val="tx1"/>
                </a:solidFill>
              </a:rPr>
              <a:t>韓国</a:t>
            </a:r>
            <a:endParaRPr lang="ko-KR" altLang="en-US" sz="3000" dirty="0">
              <a:solidFill>
                <a:schemeClr val="tx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357518" y="3068960"/>
            <a:ext cx="165618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1000" dirty="0" smtClean="0"/>
              <a:t>けん　がく</a:t>
            </a:r>
            <a:endParaRPr lang="ko-KR" altLang="en-US" sz="1000" dirty="0"/>
          </a:p>
        </p:txBody>
      </p:sp>
      <p:sp>
        <p:nvSpPr>
          <p:cNvPr id="6" name="직사각형 5"/>
          <p:cNvSpPr/>
          <p:nvPr/>
        </p:nvSpPr>
        <p:spPr>
          <a:xfrm>
            <a:off x="2771799" y="3152001"/>
            <a:ext cx="954108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ja-JP" altLang="en-US" sz="3000" dirty="0" smtClean="0">
                <a:solidFill>
                  <a:schemeClr val="bg1">
                    <a:lumMod val="65000"/>
                  </a:schemeClr>
                </a:solidFill>
              </a:rPr>
              <a:t>見学</a:t>
            </a:r>
            <a:endParaRPr lang="ko-KR" altLang="en-US" sz="30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5" name="직사각형 14"/>
          <p:cNvSpPr/>
          <p:nvPr/>
        </p:nvSpPr>
        <p:spPr>
          <a:xfrm>
            <a:off x="2771799" y="5240233"/>
            <a:ext cx="1473481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ja-JP" altLang="en-US" sz="3000" dirty="0" smtClean="0">
                <a:solidFill>
                  <a:schemeClr val="bg1">
                    <a:lumMod val="65000"/>
                  </a:schemeClr>
                </a:solidFill>
              </a:rPr>
              <a:t>かんこく</a:t>
            </a:r>
            <a:endParaRPr lang="ko-KR" altLang="en-US" sz="3000" dirty="0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35473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5536" y="980728"/>
            <a:ext cx="237626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ja-JP" altLang="en-US" dirty="0" smtClean="0"/>
              <a:t>いっしょに</a:t>
            </a:r>
            <a:endParaRPr lang="en-US" altLang="ja-JP" dirty="0" smtClean="0"/>
          </a:p>
          <a:p>
            <a:pPr marL="285750" indent="-285750">
              <a:buFont typeface="Arial" pitchFamily="34" charset="0"/>
              <a:buChar char="•"/>
            </a:pPr>
            <a:endParaRPr lang="en-US" altLang="ja-JP" dirty="0"/>
          </a:p>
          <a:p>
            <a:pPr marL="285750" indent="-285750">
              <a:buFont typeface="Arial" pitchFamily="34" charset="0"/>
              <a:buChar char="•"/>
            </a:pPr>
            <a:r>
              <a:rPr lang="ja-JP" altLang="en-US" dirty="0" smtClean="0"/>
              <a:t>歌う</a:t>
            </a:r>
            <a:endParaRPr lang="en-US" altLang="ja-JP" dirty="0" smtClean="0"/>
          </a:p>
          <a:p>
            <a:pPr marL="285750" indent="-285750">
              <a:buFont typeface="Arial" pitchFamily="34" charset="0"/>
              <a:buChar char="•"/>
            </a:pPr>
            <a:endParaRPr lang="en-US" altLang="ja-JP" dirty="0"/>
          </a:p>
          <a:p>
            <a:pPr marL="285750" indent="-285750">
              <a:buFont typeface="Arial" pitchFamily="34" charset="0"/>
              <a:buChar char="•"/>
            </a:pPr>
            <a:r>
              <a:rPr lang="ja-JP" altLang="en-US" dirty="0" smtClean="0"/>
              <a:t>聞く</a:t>
            </a:r>
            <a:endParaRPr lang="en-US" altLang="ja-JP" dirty="0" smtClean="0"/>
          </a:p>
        </p:txBody>
      </p:sp>
      <p:sp>
        <p:nvSpPr>
          <p:cNvPr id="3" name="TextBox 2"/>
          <p:cNvSpPr txBox="1"/>
          <p:nvPr/>
        </p:nvSpPr>
        <p:spPr>
          <a:xfrm>
            <a:off x="1979712" y="980727"/>
            <a:ext cx="244827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 smtClean="0"/>
              <a:t>함께</a:t>
            </a:r>
            <a:endParaRPr lang="en-US" altLang="ko-KR" dirty="0" smtClean="0"/>
          </a:p>
          <a:p>
            <a:endParaRPr lang="en-US" altLang="ja-JP" dirty="0"/>
          </a:p>
          <a:p>
            <a:r>
              <a:rPr lang="ko-KR" altLang="en-US" dirty="0" smtClean="0"/>
              <a:t>노래를 부르다</a:t>
            </a:r>
            <a:endParaRPr lang="en-US" altLang="ko-KR" dirty="0" smtClean="0"/>
          </a:p>
          <a:p>
            <a:endParaRPr lang="en-US" altLang="ja-JP" dirty="0"/>
          </a:p>
          <a:p>
            <a:r>
              <a:rPr lang="ko-KR" altLang="en-US" dirty="0" smtClean="0"/>
              <a:t>듣다</a:t>
            </a:r>
            <a:endParaRPr lang="en-US" altLang="ko-KR" dirty="0" smtClean="0"/>
          </a:p>
        </p:txBody>
      </p:sp>
      <p:sp>
        <p:nvSpPr>
          <p:cNvPr id="7" name="TextBox 6"/>
          <p:cNvSpPr txBox="1"/>
          <p:nvPr/>
        </p:nvSpPr>
        <p:spPr>
          <a:xfrm>
            <a:off x="703820" y="1412776"/>
            <a:ext cx="504056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700" dirty="0" smtClean="0"/>
              <a:t>うた</a:t>
            </a:r>
            <a:endParaRPr lang="ko-KR" altLang="en-US" sz="700" dirty="0"/>
          </a:p>
        </p:txBody>
      </p:sp>
      <p:sp>
        <p:nvSpPr>
          <p:cNvPr id="5" name="TextBox 4"/>
          <p:cNvSpPr txBox="1"/>
          <p:nvPr/>
        </p:nvSpPr>
        <p:spPr>
          <a:xfrm>
            <a:off x="738504" y="1953053"/>
            <a:ext cx="504056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700" dirty="0" smtClean="0"/>
              <a:t>き</a:t>
            </a:r>
            <a:endParaRPr lang="ko-KR" altLang="en-US" sz="700" dirty="0"/>
          </a:p>
        </p:txBody>
      </p:sp>
    </p:spTree>
    <p:extLst>
      <p:ext uri="{BB962C8B-B14F-4D97-AF65-F5344CB8AC3E}">
        <p14:creationId xmlns:p14="http://schemas.microsoft.com/office/powerpoint/2010/main" val="9574711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5536" y="980728"/>
            <a:ext cx="2736304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ja-JP" altLang="en-US" dirty="0" smtClean="0"/>
              <a:t>大きい</a:t>
            </a:r>
            <a:endParaRPr lang="en-US" altLang="ja-JP" dirty="0" smtClean="0"/>
          </a:p>
          <a:p>
            <a:pPr marL="285750" indent="-285750">
              <a:buFont typeface="Arial" pitchFamily="34" charset="0"/>
              <a:buChar char="•"/>
            </a:pPr>
            <a:endParaRPr lang="en-US" altLang="ja-JP" dirty="0"/>
          </a:p>
          <a:p>
            <a:pPr marL="285750" indent="-285750">
              <a:buFont typeface="Arial" pitchFamily="34" charset="0"/>
              <a:buChar char="•"/>
            </a:pPr>
            <a:r>
              <a:rPr lang="ja-JP" altLang="en-US" dirty="0" smtClean="0"/>
              <a:t>こえ</a:t>
            </a:r>
            <a:endParaRPr lang="en-US" altLang="ja-JP" dirty="0" smtClean="0"/>
          </a:p>
          <a:p>
            <a:pPr marL="285750" indent="-285750">
              <a:buFont typeface="Arial" pitchFamily="34" charset="0"/>
              <a:buChar char="•"/>
            </a:pPr>
            <a:endParaRPr lang="en-US" altLang="ja-JP" dirty="0"/>
          </a:p>
          <a:p>
            <a:pPr marL="285750" indent="-285750">
              <a:buFont typeface="Arial" pitchFamily="34" charset="0"/>
              <a:buChar char="•"/>
            </a:pPr>
            <a:r>
              <a:rPr lang="ja-JP" altLang="en-US" dirty="0" smtClean="0"/>
              <a:t>すてる</a:t>
            </a:r>
            <a:endParaRPr lang="en-US" altLang="ja-JP" dirty="0" smtClean="0"/>
          </a:p>
          <a:p>
            <a:pPr marL="285750" indent="-285750">
              <a:buFont typeface="Arial" pitchFamily="34" charset="0"/>
              <a:buChar char="•"/>
            </a:pPr>
            <a:endParaRPr lang="en-US" altLang="ja-JP" dirty="0"/>
          </a:p>
          <a:p>
            <a:pPr marL="285750" indent="-285750">
              <a:buFont typeface="Arial" pitchFamily="34" charset="0"/>
              <a:buChar char="•"/>
            </a:pPr>
            <a:r>
              <a:rPr lang="ja-JP" altLang="en-US" dirty="0" smtClean="0"/>
              <a:t>ゴミ</a:t>
            </a:r>
            <a:endParaRPr lang="en-US" altLang="ja-JP" dirty="0" smtClean="0"/>
          </a:p>
          <a:p>
            <a:pPr marL="285750" indent="-285750">
              <a:buFont typeface="Arial" pitchFamily="34" charset="0"/>
              <a:buChar char="•"/>
            </a:pPr>
            <a:endParaRPr lang="en-US" altLang="ja-JP" dirty="0"/>
          </a:p>
          <a:p>
            <a:pPr marL="285750" indent="-285750">
              <a:buFont typeface="Arial" pitchFamily="34" charset="0"/>
              <a:buChar char="•"/>
            </a:pPr>
            <a:r>
              <a:rPr lang="ja-JP" altLang="en-US" dirty="0" smtClean="0"/>
              <a:t>トイレ</a:t>
            </a:r>
            <a:endParaRPr lang="en-US" altLang="ja-JP" dirty="0" smtClean="0"/>
          </a:p>
        </p:txBody>
      </p:sp>
      <p:sp>
        <p:nvSpPr>
          <p:cNvPr id="3" name="TextBox 2"/>
          <p:cNvSpPr txBox="1"/>
          <p:nvPr/>
        </p:nvSpPr>
        <p:spPr>
          <a:xfrm>
            <a:off x="2051720" y="980727"/>
            <a:ext cx="3096344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 smtClean="0"/>
              <a:t>크다</a:t>
            </a:r>
            <a:endParaRPr lang="en-US" altLang="ko-KR" dirty="0" smtClean="0"/>
          </a:p>
          <a:p>
            <a:endParaRPr lang="en-US" altLang="ko-KR" dirty="0"/>
          </a:p>
          <a:p>
            <a:r>
              <a:rPr lang="en-US" altLang="ko-KR" dirty="0" smtClean="0"/>
              <a:t>(</a:t>
            </a:r>
            <a:r>
              <a:rPr lang="ko-KR" altLang="en-US" dirty="0" smtClean="0"/>
              <a:t>목</a:t>
            </a:r>
            <a:r>
              <a:rPr lang="en-US" altLang="ko-KR" dirty="0" smtClean="0"/>
              <a:t>)</a:t>
            </a:r>
            <a:r>
              <a:rPr lang="ko-KR" altLang="en-US" dirty="0" smtClean="0"/>
              <a:t>소리</a:t>
            </a:r>
            <a:endParaRPr lang="en-US" altLang="ko-KR" dirty="0" smtClean="0"/>
          </a:p>
          <a:p>
            <a:endParaRPr lang="en-US" altLang="ko-KR" dirty="0"/>
          </a:p>
          <a:p>
            <a:r>
              <a:rPr lang="ko-KR" altLang="en-US" dirty="0" smtClean="0"/>
              <a:t>버리다</a:t>
            </a:r>
            <a:endParaRPr lang="en-US" altLang="ko-KR" dirty="0" smtClean="0"/>
          </a:p>
          <a:p>
            <a:endParaRPr lang="en-US" altLang="ko-KR" dirty="0"/>
          </a:p>
          <a:p>
            <a:r>
              <a:rPr lang="ko-KR" altLang="en-US" dirty="0" smtClean="0"/>
              <a:t>쓰레기</a:t>
            </a:r>
            <a:endParaRPr lang="en-US" altLang="ko-KR" dirty="0" smtClean="0"/>
          </a:p>
          <a:p>
            <a:endParaRPr lang="en-US" altLang="ko-KR" dirty="0"/>
          </a:p>
          <a:p>
            <a:r>
              <a:rPr lang="ko-KR" altLang="en-US" dirty="0" smtClean="0"/>
              <a:t>화장실</a:t>
            </a:r>
            <a:endParaRPr lang="en-US" altLang="ko-KR" dirty="0" smtClean="0"/>
          </a:p>
        </p:txBody>
      </p:sp>
      <p:sp>
        <p:nvSpPr>
          <p:cNvPr id="4" name="TextBox 3"/>
          <p:cNvSpPr txBox="1"/>
          <p:nvPr/>
        </p:nvSpPr>
        <p:spPr>
          <a:xfrm>
            <a:off x="718072" y="872073"/>
            <a:ext cx="432048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700" dirty="0" smtClean="0"/>
              <a:t>おお</a:t>
            </a:r>
            <a:endParaRPr lang="ko-KR" altLang="en-US" sz="700" dirty="0"/>
          </a:p>
        </p:txBody>
      </p:sp>
    </p:spTree>
    <p:extLst>
      <p:ext uri="{BB962C8B-B14F-4D97-AF65-F5344CB8AC3E}">
        <p14:creationId xmlns:p14="http://schemas.microsoft.com/office/powerpoint/2010/main" val="22531299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그룹 3"/>
          <p:cNvGrpSpPr/>
          <p:nvPr/>
        </p:nvGrpSpPr>
        <p:grpSpPr>
          <a:xfrm>
            <a:off x="323528" y="1484784"/>
            <a:ext cx="1364118" cy="648072"/>
            <a:chOff x="323528" y="1484784"/>
            <a:chExt cx="1364118" cy="648072"/>
          </a:xfrm>
        </p:grpSpPr>
        <p:sp>
          <p:nvSpPr>
            <p:cNvPr id="2" name="모서리가 둥근 직사각형 1"/>
            <p:cNvSpPr/>
            <p:nvPr/>
          </p:nvSpPr>
          <p:spPr>
            <a:xfrm>
              <a:off x="323528" y="1484784"/>
              <a:ext cx="648072" cy="648072"/>
            </a:xfrm>
            <a:prstGeom prst="roundRect">
              <a:avLst/>
            </a:prstGeom>
            <a:solidFill>
              <a:srgbClr val="35B1A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dirty="0" smtClean="0"/>
                <a:t>01</a:t>
              </a:r>
            </a:p>
          </p:txBody>
        </p:sp>
        <p:sp>
          <p:nvSpPr>
            <p:cNvPr id="3" name="TextBox 2"/>
            <p:cNvSpPr txBox="1"/>
            <p:nvPr/>
          </p:nvSpPr>
          <p:spPr>
            <a:xfrm>
              <a:off x="1041315" y="1624154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dirty="0" smtClean="0"/>
                <a:t>한</a:t>
              </a:r>
              <a:r>
                <a:rPr lang="ko-KR" altLang="en-US" dirty="0"/>
                <a:t>자</a:t>
              </a:r>
              <a:endParaRPr lang="en-US" altLang="ko-KR" dirty="0" smtClean="0"/>
            </a:p>
          </p:txBody>
        </p:sp>
      </p:grpSp>
      <p:sp>
        <p:nvSpPr>
          <p:cNvPr id="5" name="모서리가 둥근 직사각형 4"/>
          <p:cNvSpPr/>
          <p:nvPr/>
        </p:nvSpPr>
        <p:spPr>
          <a:xfrm>
            <a:off x="495053" y="2780928"/>
            <a:ext cx="8352928" cy="2952328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" name="모서리가 둥근 직사각형 5"/>
          <p:cNvSpPr/>
          <p:nvPr/>
        </p:nvSpPr>
        <p:spPr>
          <a:xfrm>
            <a:off x="351037" y="3212976"/>
            <a:ext cx="2088232" cy="2088232"/>
          </a:xfrm>
          <a:prstGeom prst="roundRect">
            <a:avLst/>
          </a:prstGeom>
          <a:solidFill>
            <a:srgbClr val="FCFCC4"/>
          </a:solidFill>
          <a:ln w="12700">
            <a:solidFill>
              <a:schemeClr val="bg2">
                <a:lumMod val="5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10000" dirty="0" smtClean="0">
                <a:solidFill>
                  <a:schemeClr val="tx1"/>
                </a:solidFill>
              </a:rPr>
              <a:t>国</a:t>
            </a:r>
            <a:endParaRPr lang="ko-KR" altLang="en-US" sz="10000" dirty="0">
              <a:solidFill>
                <a:schemeClr val="tx1"/>
              </a:solidFill>
            </a:endParaRPr>
          </a:p>
        </p:txBody>
      </p:sp>
      <p:sp>
        <p:nvSpPr>
          <p:cNvPr id="7" name="모서리가 둥근 직사각형 6"/>
          <p:cNvSpPr/>
          <p:nvPr/>
        </p:nvSpPr>
        <p:spPr>
          <a:xfrm>
            <a:off x="2536406" y="3212976"/>
            <a:ext cx="6212058" cy="936104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ja-JP" dirty="0" smtClean="0">
                <a:solidFill>
                  <a:schemeClr val="accent4"/>
                </a:solidFill>
              </a:rPr>
              <a:t>[</a:t>
            </a:r>
            <a:r>
              <a:rPr lang="ko-KR" altLang="en-US" dirty="0" smtClean="0">
                <a:solidFill>
                  <a:schemeClr val="accent4"/>
                </a:solidFill>
              </a:rPr>
              <a:t>훈</a:t>
            </a:r>
            <a:r>
              <a:rPr lang="en-US" altLang="ko-KR" dirty="0" smtClean="0">
                <a:solidFill>
                  <a:schemeClr val="accent4"/>
                </a:solidFill>
              </a:rPr>
              <a:t>]</a:t>
            </a:r>
            <a:r>
              <a:rPr lang="en-US" altLang="ko-KR" dirty="0" smtClean="0">
                <a:solidFill>
                  <a:schemeClr val="tx1"/>
                </a:solidFill>
              </a:rPr>
              <a:t> </a:t>
            </a:r>
            <a:r>
              <a:rPr lang="ja-JP" altLang="en-US" dirty="0">
                <a:solidFill>
                  <a:schemeClr val="tx1"/>
                </a:solidFill>
              </a:rPr>
              <a:t>く</a:t>
            </a:r>
            <a:r>
              <a:rPr lang="ja-JP" altLang="en-US" dirty="0" smtClean="0">
                <a:solidFill>
                  <a:schemeClr val="tx1"/>
                </a:solidFill>
              </a:rPr>
              <a:t>に</a:t>
            </a:r>
            <a:r>
              <a:rPr lang="en-US" altLang="ja-JP" dirty="0" smtClean="0">
                <a:solidFill>
                  <a:schemeClr val="tx1"/>
                </a:solidFill>
              </a:rPr>
              <a:t>		</a:t>
            </a:r>
            <a:r>
              <a:rPr lang="en-US" altLang="ja-JP" dirty="0" smtClean="0">
                <a:solidFill>
                  <a:schemeClr val="bg2">
                    <a:lumMod val="25000"/>
                  </a:schemeClr>
                </a:solidFill>
              </a:rPr>
              <a:t>[</a:t>
            </a:r>
            <a:r>
              <a:rPr lang="ko-KR" altLang="en-US" dirty="0" smtClean="0">
                <a:solidFill>
                  <a:schemeClr val="bg2">
                    <a:lumMod val="25000"/>
                  </a:schemeClr>
                </a:solidFill>
              </a:rPr>
              <a:t>예</a:t>
            </a:r>
            <a:r>
              <a:rPr lang="en-US" altLang="ko-KR" dirty="0" smtClean="0">
                <a:solidFill>
                  <a:schemeClr val="bg2">
                    <a:lumMod val="25000"/>
                  </a:schemeClr>
                </a:solidFill>
              </a:rPr>
              <a:t>]</a:t>
            </a:r>
            <a:r>
              <a:rPr lang="en-US" altLang="ko-KR" dirty="0" smtClean="0">
                <a:solidFill>
                  <a:schemeClr val="tx1"/>
                </a:solidFill>
              </a:rPr>
              <a:t> </a:t>
            </a:r>
            <a:r>
              <a:rPr lang="ja-JP" altLang="en-US" dirty="0" smtClean="0">
                <a:solidFill>
                  <a:schemeClr val="tx1"/>
                </a:solidFill>
              </a:rPr>
              <a:t>国へ　かえる</a:t>
            </a:r>
            <a:r>
              <a:rPr lang="ko-KR" altLang="en-US" dirty="0" smtClean="0">
                <a:solidFill>
                  <a:schemeClr val="tx1"/>
                </a:solidFill>
              </a:rPr>
              <a:t> 고국에 돌아가다</a:t>
            </a:r>
            <a:endParaRPr lang="en-US" altLang="ja-JP" dirty="0" smtClean="0">
              <a:solidFill>
                <a:schemeClr val="tx1"/>
              </a:solidFill>
            </a:endParaRPr>
          </a:p>
        </p:txBody>
      </p:sp>
      <p:sp>
        <p:nvSpPr>
          <p:cNvPr id="9" name="모서리가 둥근 직사각형 8"/>
          <p:cNvSpPr/>
          <p:nvPr/>
        </p:nvSpPr>
        <p:spPr>
          <a:xfrm>
            <a:off x="2536406" y="4365104"/>
            <a:ext cx="6212058" cy="936104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ja-JP" dirty="0" smtClean="0">
                <a:solidFill>
                  <a:schemeClr val="accent3"/>
                </a:solidFill>
              </a:rPr>
              <a:t>[</a:t>
            </a:r>
            <a:r>
              <a:rPr lang="ko-KR" altLang="en-US" dirty="0" smtClean="0">
                <a:solidFill>
                  <a:schemeClr val="accent3"/>
                </a:solidFill>
              </a:rPr>
              <a:t>음</a:t>
            </a:r>
            <a:r>
              <a:rPr lang="en-US" altLang="ko-KR" dirty="0" smtClean="0">
                <a:solidFill>
                  <a:schemeClr val="accent3"/>
                </a:solidFill>
              </a:rPr>
              <a:t>]</a:t>
            </a:r>
            <a:r>
              <a:rPr lang="en-US" altLang="ko-KR" dirty="0" smtClean="0">
                <a:solidFill>
                  <a:schemeClr val="tx1"/>
                </a:solidFill>
              </a:rPr>
              <a:t> </a:t>
            </a:r>
            <a:r>
              <a:rPr lang="ja-JP" altLang="en-US" dirty="0" smtClean="0">
                <a:solidFill>
                  <a:schemeClr val="tx1"/>
                </a:solidFill>
              </a:rPr>
              <a:t>こく</a:t>
            </a:r>
            <a:r>
              <a:rPr lang="en-US" altLang="ja-JP" dirty="0" smtClean="0">
                <a:solidFill>
                  <a:schemeClr val="tx1"/>
                </a:solidFill>
              </a:rPr>
              <a:t>	</a:t>
            </a:r>
            <a:r>
              <a:rPr lang="en-US" altLang="ja-JP" dirty="0">
                <a:solidFill>
                  <a:schemeClr val="tx1"/>
                </a:solidFill>
              </a:rPr>
              <a:t>	</a:t>
            </a:r>
            <a:r>
              <a:rPr lang="en-US" altLang="ja-JP" dirty="0" smtClean="0">
                <a:solidFill>
                  <a:schemeClr val="bg2">
                    <a:lumMod val="25000"/>
                  </a:schemeClr>
                </a:solidFill>
              </a:rPr>
              <a:t>[</a:t>
            </a:r>
            <a:r>
              <a:rPr lang="ko-KR" altLang="en-US" dirty="0" smtClean="0">
                <a:solidFill>
                  <a:schemeClr val="bg2">
                    <a:lumMod val="25000"/>
                  </a:schemeClr>
                </a:solidFill>
              </a:rPr>
              <a:t>예</a:t>
            </a:r>
            <a:r>
              <a:rPr lang="en-US" altLang="ko-KR" dirty="0" smtClean="0">
                <a:solidFill>
                  <a:schemeClr val="bg2">
                    <a:lumMod val="25000"/>
                  </a:schemeClr>
                </a:solidFill>
              </a:rPr>
              <a:t>]</a:t>
            </a:r>
            <a:r>
              <a:rPr lang="en-US" altLang="ko-KR" dirty="0" smtClean="0">
                <a:solidFill>
                  <a:schemeClr val="tx1"/>
                </a:solidFill>
              </a:rPr>
              <a:t> </a:t>
            </a:r>
            <a:r>
              <a:rPr lang="ja-JP" altLang="en-US" dirty="0" smtClean="0">
                <a:solidFill>
                  <a:schemeClr val="tx1"/>
                </a:solidFill>
              </a:rPr>
              <a:t>帰国</a:t>
            </a:r>
            <a:r>
              <a:rPr lang="ko-KR" altLang="en-US" dirty="0" smtClean="0">
                <a:solidFill>
                  <a:schemeClr val="tx1"/>
                </a:solidFill>
              </a:rPr>
              <a:t> 귀국</a:t>
            </a:r>
            <a:endParaRPr lang="en-US" altLang="ko-KR" dirty="0" smtClean="0">
              <a:solidFill>
                <a:schemeClr val="tx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906162" y="3390213"/>
            <a:ext cx="576064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700" dirty="0" smtClean="0"/>
              <a:t>くに</a:t>
            </a:r>
            <a:endParaRPr lang="ko-KR" altLang="en-US" sz="700" dirty="0"/>
          </a:p>
        </p:txBody>
      </p:sp>
      <p:sp>
        <p:nvSpPr>
          <p:cNvPr id="13" name="TextBox 12"/>
          <p:cNvSpPr txBox="1"/>
          <p:nvPr/>
        </p:nvSpPr>
        <p:spPr>
          <a:xfrm>
            <a:off x="4949292" y="4526372"/>
            <a:ext cx="576064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700" dirty="0" smtClean="0"/>
              <a:t>き　　こく</a:t>
            </a:r>
            <a:endParaRPr lang="ko-KR" altLang="en-US" sz="700" dirty="0"/>
          </a:p>
        </p:txBody>
      </p:sp>
    </p:spTree>
    <p:extLst>
      <p:ext uri="{BB962C8B-B14F-4D97-AF65-F5344CB8AC3E}">
        <p14:creationId xmlns:p14="http://schemas.microsoft.com/office/powerpoint/2010/main" val="833843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그룹 3"/>
          <p:cNvGrpSpPr/>
          <p:nvPr/>
        </p:nvGrpSpPr>
        <p:grpSpPr>
          <a:xfrm>
            <a:off x="323528" y="1484784"/>
            <a:ext cx="3954571" cy="648072"/>
            <a:chOff x="323528" y="1484784"/>
            <a:chExt cx="3954571" cy="648072"/>
          </a:xfrm>
        </p:grpSpPr>
        <p:sp>
          <p:nvSpPr>
            <p:cNvPr id="2" name="모서리가 둥근 직사각형 1"/>
            <p:cNvSpPr/>
            <p:nvPr/>
          </p:nvSpPr>
          <p:spPr>
            <a:xfrm>
              <a:off x="323528" y="1484784"/>
              <a:ext cx="648072" cy="648072"/>
            </a:xfrm>
            <a:prstGeom prst="roundRect">
              <a:avLst/>
            </a:prstGeom>
            <a:solidFill>
              <a:srgbClr val="35B1A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dirty="0" smtClean="0"/>
                <a:t>02</a:t>
              </a:r>
            </a:p>
          </p:txBody>
        </p:sp>
        <p:sp>
          <p:nvSpPr>
            <p:cNvPr id="3" name="TextBox 2"/>
            <p:cNvSpPr txBox="1"/>
            <p:nvPr/>
          </p:nvSpPr>
          <p:spPr>
            <a:xfrm>
              <a:off x="1041315" y="1624154"/>
              <a:ext cx="323678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dirty="0" smtClean="0"/>
                <a:t>동사의 </a:t>
              </a:r>
              <a:r>
                <a:rPr lang="ja-JP" altLang="en-US" dirty="0"/>
                <a:t>た</a:t>
              </a:r>
              <a:r>
                <a:rPr lang="ko-KR" altLang="en-US" dirty="0" smtClean="0"/>
                <a:t>형 </a:t>
              </a:r>
              <a:r>
                <a:rPr lang="en-US" altLang="ko-KR" dirty="0" smtClean="0"/>
                <a:t>(~</a:t>
              </a:r>
              <a:r>
                <a:rPr lang="ko-KR" altLang="en-US" dirty="0" smtClean="0"/>
                <a:t>하였다</a:t>
              </a:r>
              <a:r>
                <a:rPr lang="en-US" altLang="ko-KR" dirty="0" smtClean="0"/>
                <a:t>, ~</a:t>
              </a:r>
              <a:r>
                <a:rPr lang="ko-KR" altLang="en-US" dirty="0" smtClean="0"/>
                <a:t>였다</a:t>
              </a:r>
              <a:r>
                <a:rPr lang="en-US" altLang="ko-KR" dirty="0" smtClean="0"/>
                <a:t>)</a:t>
              </a:r>
            </a:p>
          </p:txBody>
        </p:sp>
      </p:grpSp>
      <p:graphicFrame>
        <p:nvGraphicFramePr>
          <p:cNvPr id="7" name="표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19802874"/>
              </p:ext>
            </p:extLst>
          </p:nvPr>
        </p:nvGraphicFramePr>
        <p:xfrm>
          <a:off x="323528" y="2348880"/>
          <a:ext cx="8424936" cy="40792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4401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7723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10623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10623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 smtClean="0"/>
                        <a:t>동사 종류</a:t>
                      </a:r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1CBBC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 smtClean="0"/>
                        <a:t>활용 방법</a:t>
                      </a:r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1CBBC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 smtClean="0"/>
                        <a:t>기본형</a:t>
                      </a:r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1CBBC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 smtClean="0"/>
                        <a:t>예</a:t>
                      </a:r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1CBB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 rowSpan="6"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1</a:t>
                      </a:r>
                      <a:r>
                        <a:rPr lang="ko-KR" altLang="en-US" dirty="0" smtClean="0"/>
                        <a:t>그룹 동사</a:t>
                      </a:r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ja-JP" altLang="en-US" dirty="0" smtClean="0"/>
                        <a:t> 会う </a:t>
                      </a:r>
                      <a:r>
                        <a:rPr lang="ko-KR" altLang="en-US" dirty="0" smtClean="0"/>
                        <a:t>만나다</a:t>
                      </a:r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ja-JP" altLang="en-US" dirty="0" smtClean="0"/>
                        <a:t> 会った</a:t>
                      </a:r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ja-JP" altLang="en-US" dirty="0" smtClean="0"/>
                        <a:t>～う・つ・る → ～った</a:t>
                      </a:r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ja-JP" altLang="en-US" dirty="0" smtClean="0"/>
                        <a:t> よむ </a:t>
                      </a:r>
                      <a:r>
                        <a:rPr lang="ko-KR" altLang="en-US" dirty="0" smtClean="0"/>
                        <a:t>읽다</a:t>
                      </a:r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ja-JP" altLang="en-US" dirty="0" smtClean="0"/>
                        <a:t> よんだ</a:t>
                      </a:r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ja-JP" altLang="en-US" dirty="0" smtClean="0"/>
                        <a:t>～む・ぬ・ぶ → ～んだ</a:t>
                      </a:r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ja-JP" altLang="en-US" dirty="0" smtClean="0"/>
                        <a:t> 聞く </a:t>
                      </a:r>
                      <a:r>
                        <a:rPr lang="ko-KR" altLang="en-US" dirty="0" smtClean="0"/>
                        <a:t>듣다</a:t>
                      </a:r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ja-JP" altLang="en-US" dirty="0" smtClean="0"/>
                        <a:t> 聞いた</a:t>
                      </a:r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ja-JP" altLang="en-US" dirty="0" smtClean="0"/>
                        <a:t>～く・ぐ → ～いた・いだ</a:t>
                      </a:r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ja-JP" altLang="en-US" dirty="0" smtClean="0"/>
                        <a:t> およぐ </a:t>
                      </a:r>
                      <a:r>
                        <a:rPr lang="ko-KR" altLang="en-US" dirty="0" smtClean="0"/>
                        <a:t>헤엄치다</a:t>
                      </a:r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ja-JP" altLang="en-US" dirty="0" smtClean="0"/>
                        <a:t> およいだ</a:t>
                      </a:r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ja-JP" altLang="en-US" dirty="0" smtClean="0"/>
                        <a:t>～す → ～した</a:t>
                      </a:r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ja-JP" altLang="en-US" dirty="0" smtClean="0"/>
                        <a:t> 話す </a:t>
                      </a:r>
                      <a:r>
                        <a:rPr lang="ko-KR" altLang="en-US" dirty="0" smtClean="0"/>
                        <a:t>말하다</a:t>
                      </a:r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ja-JP" altLang="en-US" dirty="0" smtClean="0"/>
                        <a:t> 話した</a:t>
                      </a:r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dirty="0" smtClean="0"/>
                        <a:t> *</a:t>
                      </a:r>
                      <a:r>
                        <a:rPr lang="ko-KR" altLang="en-US" dirty="0" smtClean="0"/>
                        <a:t>예외 </a:t>
                      </a:r>
                      <a:r>
                        <a:rPr lang="en-US" altLang="ko-KR" dirty="0" smtClean="0"/>
                        <a:t>: </a:t>
                      </a:r>
                      <a:r>
                        <a:rPr lang="ja-JP" altLang="en-US" dirty="0" smtClean="0"/>
                        <a:t>行く </a:t>
                      </a:r>
                      <a:r>
                        <a:rPr lang="ko-KR" altLang="en-US" dirty="0" smtClean="0"/>
                        <a:t>가다</a:t>
                      </a:r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ja-JP" altLang="en-US" dirty="0" smtClean="0"/>
                        <a:t> 行った</a:t>
                      </a:r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70840"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2</a:t>
                      </a:r>
                      <a:r>
                        <a:rPr lang="ko-KR" altLang="en-US" dirty="0" smtClean="0"/>
                        <a:t>그룹 동사</a:t>
                      </a:r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ja-JP" altLang="en-US" dirty="0" smtClean="0"/>
                        <a:t>～る → ～た</a:t>
                      </a:r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ja-JP" altLang="en-US" dirty="0" smtClean="0"/>
                        <a:t> 見る </a:t>
                      </a:r>
                      <a:r>
                        <a:rPr lang="ko-KR" altLang="en-US" dirty="0" smtClean="0"/>
                        <a:t>보다</a:t>
                      </a:r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ja-JP" altLang="en-US" dirty="0" smtClean="0"/>
                        <a:t> 見た</a:t>
                      </a:r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ja-JP" altLang="en-US" dirty="0" smtClean="0"/>
                        <a:t> 食べる </a:t>
                      </a:r>
                      <a:r>
                        <a:rPr lang="ko-KR" altLang="en-US" dirty="0" smtClean="0"/>
                        <a:t>먹다</a:t>
                      </a:r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ja-JP" altLang="en-US" dirty="0" smtClean="0"/>
                        <a:t> 食べた</a:t>
                      </a:r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70840"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3</a:t>
                      </a:r>
                      <a:r>
                        <a:rPr lang="ko-KR" altLang="en-US" dirty="0" smtClean="0"/>
                        <a:t>그룹 동사</a:t>
                      </a:r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ko-KR" altLang="en-US" dirty="0" smtClean="0"/>
                        <a:t>불규칙 활용</a:t>
                      </a:r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ja-JP" altLang="en-US" dirty="0" smtClean="0"/>
                        <a:t> する </a:t>
                      </a:r>
                      <a:r>
                        <a:rPr lang="ko-KR" altLang="en-US" dirty="0" smtClean="0"/>
                        <a:t>하다</a:t>
                      </a:r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ja-JP" altLang="en-US" dirty="0" smtClean="0"/>
                        <a:t> した</a:t>
                      </a:r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ja-JP" altLang="en-US" dirty="0" smtClean="0"/>
                        <a:t> 来る </a:t>
                      </a:r>
                      <a:r>
                        <a:rPr lang="ko-KR" altLang="en-US" dirty="0" smtClean="0"/>
                        <a:t>오다</a:t>
                      </a:r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ja-JP" altLang="en-US" dirty="0" smtClean="0"/>
                        <a:t> 来た</a:t>
                      </a:r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763888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그룹 4"/>
          <p:cNvGrpSpPr/>
          <p:nvPr/>
        </p:nvGrpSpPr>
        <p:grpSpPr>
          <a:xfrm>
            <a:off x="323528" y="1818399"/>
            <a:ext cx="8640960" cy="1571402"/>
            <a:chOff x="323528" y="1484784"/>
            <a:chExt cx="8640960" cy="1571402"/>
          </a:xfrm>
        </p:grpSpPr>
        <p:grpSp>
          <p:nvGrpSpPr>
            <p:cNvPr id="4" name="그룹 3"/>
            <p:cNvGrpSpPr/>
            <p:nvPr/>
          </p:nvGrpSpPr>
          <p:grpSpPr>
            <a:xfrm>
              <a:off x="323528" y="1484784"/>
              <a:ext cx="3438404" cy="648072"/>
              <a:chOff x="323528" y="1484784"/>
              <a:chExt cx="3438404" cy="648072"/>
            </a:xfrm>
          </p:grpSpPr>
          <p:sp>
            <p:nvSpPr>
              <p:cNvPr id="2" name="모서리가 둥근 직사각형 1"/>
              <p:cNvSpPr/>
              <p:nvPr/>
            </p:nvSpPr>
            <p:spPr>
              <a:xfrm>
                <a:off x="323528" y="1484784"/>
                <a:ext cx="648072" cy="648072"/>
              </a:xfrm>
              <a:prstGeom prst="roundRect">
                <a:avLst/>
              </a:prstGeom>
              <a:solidFill>
                <a:srgbClr val="35B1A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ko-KR" dirty="0" smtClean="0"/>
                  <a:t>03</a:t>
                </a:r>
              </a:p>
            </p:txBody>
          </p:sp>
          <p:sp>
            <p:nvSpPr>
              <p:cNvPr id="3" name="TextBox 2"/>
              <p:cNvSpPr txBox="1"/>
              <p:nvPr/>
            </p:nvSpPr>
            <p:spPr>
              <a:xfrm>
                <a:off x="1041315" y="1624154"/>
                <a:ext cx="2720617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ja-JP" altLang="en-US" dirty="0" smtClean="0"/>
                  <a:t>～</a:t>
                </a:r>
                <a:r>
                  <a:rPr lang="ja-JP" altLang="en-US" dirty="0"/>
                  <a:t>て</a:t>
                </a:r>
                <a:r>
                  <a:rPr lang="ja-JP" altLang="en-US" dirty="0" smtClean="0"/>
                  <a:t>も　いい　</a:t>
                </a:r>
                <a:r>
                  <a:rPr lang="en-US" altLang="ja-JP" dirty="0" smtClean="0"/>
                  <a:t>~</a:t>
                </a:r>
                <a:r>
                  <a:rPr lang="ko-KR" altLang="en-US" dirty="0" smtClean="0"/>
                  <a:t>해도 된다</a:t>
                </a:r>
                <a:endParaRPr lang="en-US" altLang="ko-KR" dirty="0" smtClean="0"/>
              </a:p>
            </p:txBody>
          </p:sp>
        </p:grpSp>
        <p:sp>
          <p:nvSpPr>
            <p:cNvPr id="6" name="TextBox 5"/>
            <p:cNvSpPr txBox="1"/>
            <p:nvPr/>
          </p:nvSpPr>
          <p:spPr>
            <a:xfrm>
              <a:off x="323528" y="2132856"/>
              <a:ext cx="8640960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ja-JP" altLang="en-US" dirty="0"/>
                <a:t>見学</a:t>
              </a:r>
              <a:r>
                <a:rPr lang="ja-JP" altLang="en-US" dirty="0" smtClean="0"/>
                <a:t>し</a:t>
              </a:r>
              <a:r>
                <a:rPr lang="ja-JP" altLang="en-US" dirty="0" smtClean="0">
                  <a:solidFill>
                    <a:schemeClr val="accent6"/>
                  </a:solidFill>
                </a:rPr>
                <a:t>ても　いい</a:t>
              </a:r>
              <a:r>
                <a:rPr lang="ja-JP" altLang="en-US" dirty="0" smtClean="0"/>
                <a:t>ですか。</a:t>
              </a:r>
              <a:endParaRPr lang="en-US" altLang="ja-JP" dirty="0" smtClean="0"/>
            </a:p>
            <a:p>
              <a:pPr>
                <a:lnSpc>
                  <a:spcPct val="150000"/>
                </a:lnSpc>
              </a:pPr>
              <a:r>
                <a:rPr lang="ko-KR" altLang="en-US" dirty="0" smtClean="0"/>
                <a:t>견학해도 됩니까</a:t>
              </a:r>
              <a:r>
                <a:rPr lang="en-US" altLang="ko-KR" dirty="0" smtClean="0"/>
                <a:t>?	</a:t>
              </a:r>
              <a:r>
                <a:rPr lang="en-US" altLang="ko-KR" dirty="0" smtClean="0">
                  <a:solidFill>
                    <a:schemeClr val="accent3">
                      <a:lumMod val="75000"/>
                    </a:schemeClr>
                  </a:solidFill>
                </a:rPr>
                <a:t>			</a:t>
              </a:r>
              <a:endParaRPr lang="en-US" altLang="ko-KR" dirty="0">
                <a:solidFill>
                  <a:schemeClr val="accent3">
                    <a:lumMod val="75000"/>
                  </a:schemeClr>
                </a:solidFill>
              </a:endParaRPr>
            </a:p>
          </p:txBody>
        </p:sp>
      </p:grpSp>
      <p:grpSp>
        <p:nvGrpSpPr>
          <p:cNvPr id="7" name="그룹 6"/>
          <p:cNvGrpSpPr/>
          <p:nvPr/>
        </p:nvGrpSpPr>
        <p:grpSpPr>
          <a:xfrm>
            <a:off x="323528" y="4162687"/>
            <a:ext cx="8640960" cy="1517862"/>
            <a:chOff x="323528" y="1484784"/>
            <a:chExt cx="8640960" cy="1517862"/>
          </a:xfrm>
        </p:grpSpPr>
        <p:grpSp>
          <p:nvGrpSpPr>
            <p:cNvPr id="8" name="그룹 7"/>
            <p:cNvGrpSpPr/>
            <p:nvPr/>
          </p:nvGrpSpPr>
          <p:grpSpPr>
            <a:xfrm>
              <a:off x="323528" y="1484784"/>
              <a:ext cx="4283187" cy="648072"/>
              <a:chOff x="323528" y="1484784"/>
              <a:chExt cx="4283187" cy="648072"/>
            </a:xfrm>
          </p:grpSpPr>
          <p:sp>
            <p:nvSpPr>
              <p:cNvPr id="10" name="모서리가 둥근 직사각형 9"/>
              <p:cNvSpPr/>
              <p:nvPr/>
            </p:nvSpPr>
            <p:spPr>
              <a:xfrm>
                <a:off x="323528" y="1484784"/>
                <a:ext cx="648072" cy="648072"/>
              </a:xfrm>
              <a:prstGeom prst="roundRect">
                <a:avLst/>
              </a:prstGeom>
              <a:solidFill>
                <a:srgbClr val="35B1A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ko-KR" dirty="0" smtClean="0"/>
                  <a:t>04</a:t>
                </a:r>
              </a:p>
            </p:txBody>
          </p:sp>
          <p:sp>
            <p:nvSpPr>
              <p:cNvPr id="11" name="TextBox 10"/>
              <p:cNvSpPr txBox="1"/>
              <p:nvPr/>
            </p:nvSpPr>
            <p:spPr>
              <a:xfrm>
                <a:off x="1041315" y="1624154"/>
                <a:ext cx="3565400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ja-JP" altLang="en-US" dirty="0" smtClean="0"/>
                  <a:t>～</a:t>
                </a:r>
                <a:r>
                  <a:rPr lang="ja-JP" altLang="en-US" dirty="0"/>
                  <a:t>た</a:t>
                </a:r>
                <a:r>
                  <a:rPr lang="ja-JP" altLang="en-US" dirty="0" smtClean="0"/>
                  <a:t>り、～たり　</a:t>
                </a:r>
                <a:r>
                  <a:rPr lang="en-US" altLang="ja-JP" dirty="0" smtClean="0"/>
                  <a:t>~</a:t>
                </a:r>
                <a:r>
                  <a:rPr lang="ko-KR" altLang="en-US" dirty="0" smtClean="0"/>
                  <a:t>하거나</a:t>
                </a:r>
                <a:r>
                  <a:rPr lang="en-US" altLang="ko-KR" dirty="0" smtClean="0"/>
                  <a:t>, ~</a:t>
                </a:r>
                <a:r>
                  <a:rPr lang="ko-KR" altLang="en-US" dirty="0" smtClean="0"/>
                  <a:t>하거나</a:t>
                </a:r>
                <a:endParaRPr lang="en-US" altLang="ko-KR" dirty="0" smtClean="0"/>
              </a:p>
            </p:txBody>
          </p:sp>
        </p:grpSp>
        <p:sp>
          <p:nvSpPr>
            <p:cNvPr id="9" name="TextBox 8"/>
            <p:cNvSpPr txBox="1"/>
            <p:nvPr/>
          </p:nvSpPr>
          <p:spPr>
            <a:xfrm>
              <a:off x="323528" y="2132856"/>
              <a:ext cx="8640960" cy="8697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ja-JP" altLang="en-US" dirty="0"/>
                <a:t>まんが</a:t>
              </a:r>
              <a:r>
                <a:rPr lang="ja-JP" altLang="en-US" dirty="0" smtClean="0"/>
                <a:t>を　かい</a:t>
              </a:r>
              <a:r>
                <a:rPr lang="ja-JP" altLang="en-US" dirty="0" smtClean="0">
                  <a:solidFill>
                    <a:schemeClr val="accent6"/>
                  </a:solidFill>
                </a:rPr>
                <a:t>たり</a:t>
              </a:r>
              <a:r>
                <a:rPr lang="ja-JP" altLang="en-US" dirty="0" smtClean="0"/>
                <a:t>、ストーリーを　かんがえ</a:t>
              </a:r>
              <a:r>
                <a:rPr lang="ja-JP" altLang="en-US" dirty="0" smtClean="0">
                  <a:solidFill>
                    <a:schemeClr val="accent6"/>
                  </a:solidFill>
                </a:rPr>
                <a:t>たり</a:t>
              </a:r>
              <a:r>
                <a:rPr lang="ja-JP" altLang="en-US" dirty="0" smtClean="0"/>
                <a:t>　します。</a:t>
              </a:r>
              <a:r>
                <a:rPr lang="ja-JP" altLang="en-US" dirty="0"/>
                <a:t>　</a:t>
              </a:r>
              <a:endParaRPr lang="en-US" altLang="ja-JP" dirty="0" smtClean="0"/>
            </a:p>
            <a:p>
              <a:pPr>
                <a:lnSpc>
                  <a:spcPct val="150000"/>
                </a:lnSpc>
              </a:pPr>
              <a:r>
                <a:rPr lang="ko-KR" altLang="en-US" dirty="0" smtClean="0"/>
                <a:t>만화를 그리거나</a:t>
              </a:r>
              <a:r>
                <a:rPr lang="en-US" altLang="ko-KR" dirty="0" smtClean="0"/>
                <a:t>, </a:t>
              </a:r>
              <a:r>
                <a:rPr lang="ko-KR" altLang="en-US" dirty="0" smtClean="0"/>
                <a:t>스토리를 생각하거나 합니다</a:t>
              </a:r>
              <a:r>
                <a:rPr lang="en-US" altLang="ko-KR" dirty="0" smtClean="0"/>
                <a:t>.	</a:t>
              </a:r>
              <a:r>
                <a:rPr lang="en-US" altLang="ko-KR" dirty="0" smtClean="0">
                  <a:solidFill>
                    <a:schemeClr val="accent3">
                      <a:lumMod val="75000"/>
                    </a:schemeClr>
                  </a:solidFill>
                </a:rPr>
                <a:t>			</a:t>
              </a:r>
              <a:endParaRPr lang="en-US" altLang="ko-KR" dirty="0">
                <a:solidFill>
                  <a:schemeClr val="accent3">
                    <a:lumMod val="75000"/>
                  </a:schemeClr>
                </a:solidFill>
              </a:endParaRPr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366658" y="2449219"/>
            <a:ext cx="637153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700" dirty="0"/>
              <a:t>け</a:t>
            </a:r>
            <a:r>
              <a:rPr lang="ja-JP" altLang="en-US" sz="700" dirty="0" smtClean="0"/>
              <a:t>ん　かく</a:t>
            </a:r>
            <a:endParaRPr lang="ko-KR" altLang="en-US" sz="700" dirty="0"/>
          </a:p>
        </p:txBody>
      </p:sp>
    </p:spTree>
    <p:extLst>
      <p:ext uri="{BB962C8B-B14F-4D97-AF65-F5344CB8AC3E}">
        <p14:creationId xmlns:p14="http://schemas.microsoft.com/office/powerpoint/2010/main" val="30763888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그룹 4"/>
          <p:cNvGrpSpPr/>
          <p:nvPr/>
        </p:nvGrpSpPr>
        <p:grpSpPr>
          <a:xfrm>
            <a:off x="323528" y="1818399"/>
            <a:ext cx="8640960" cy="1571402"/>
            <a:chOff x="323528" y="1484784"/>
            <a:chExt cx="8640960" cy="1571402"/>
          </a:xfrm>
        </p:grpSpPr>
        <p:grpSp>
          <p:nvGrpSpPr>
            <p:cNvPr id="4" name="그룹 3"/>
            <p:cNvGrpSpPr/>
            <p:nvPr/>
          </p:nvGrpSpPr>
          <p:grpSpPr>
            <a:xfrm>
              <a:off x="323528" y="1484784"/>
              <a:ext cx="4833016" cy="648072"/>
              <a:chOff x="323528" y="1484784"/>
              <a:chExt cx="4833016" cy="648072"/>
            </a:xfrm>
          </p:grpSpPr>
          <p:sp>
            <p:nvSpPr>
              <p:cNvPr id="2" name="모서리가 둥근 직사각형 1"/>
              <p:cNvSpPr/>
              <p:nvPr/>
            </p:nvSpPr>
            <p:spPr>
              <a:xfrm>
                <a:off x="323528" y="1484784"/>
                <a:ext cx="648072" cy="648072"/>
              </a:xfrm>
              <a:prstGeom prst="roundRect">
                <a:avLst/>
              </a:prstGeom>
              <a:solidFill>
                <a:srgbClr val="35B1A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ko-KR" dirty="0" smtClean="0"/>
                  <a:t>05</a:t>
                </a:r>
              </a:p>
            </p:txBody>
          </p:sp>
          <p:sp>
            <p:nvSpPr>
              <p:cNvPr id="3" name="TextBox 2"/>
              <p:cNvSpPr txBox="1"/>
              <p:nvPr/>
            </p:nvSpPr>
            <p:spPr>
              <a:xfrm>
                <a:off x="1041315" y="1624154"/>
                <a:ext cx="4115229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ja-JP" altLang="en-US" dirty="0" smtClean="0"/>
                  <a:t>～</a:t>
                </a:r>
                <a:r>
                  <a:rPr lang="ja-JP" altLang="en-US" dirty="0"/>
                  <a:t>た</a:t>
                </a:r>
                <a:r>
                  <a:rPr lang="ja-JP" altLang="en-US" dirty="0" smtClean="0"/>
                  <a:t>ら　どうですか　</a:t>
                </a:r>
                <a:r>
                  <a:rPr lang="en-US" altLang="ja-JP" dirty="0" smtClean="0"/>
                  <a:t>~</a:t>
                </a:r>
                <a:r>
                  <a:rPr lang="ko-KR" altLang="en-US" dirty="0" smtClean="0"/>
                  <a:t>하면 어떻습니까</a:t>
                </a:r>
                <a:r>
                  <a:rPr lang="en-US" altLang="ko-KR" dirty="0" smtClean="0"/>
                  <a:t>?</a:t>
                </a:r>
              </a:p>
            </p:txBody>
          </p:sp>
        </p:grpSp>
        <p:sp>
          <p:nvSpPr>
            <p:cNvPr id="6" name="TextBox 5"/>
            <p:cNvSpPr txBox="1"/>
            <p:nvPr/>
          </p:nvSpPr>
          <p:spPr>
            <a:xfrm>
              <a:off x="323528" y="2132856"/>
              <a:ext cx="8640960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ja-JP" altLang="en-US" dirty="0" smtClean="0"/>
                <a:t>けんどう部に　入ったら　どうですか。　</a:t>
              </a:r>
              <a:r>
                <a:rPr lang="ko-KR" altLang="en-US" dirty="0" err="1" smtClean="0"/>
                <a:t>검도부에</a:t>
              </a:r>
              <a:r>
                <a:rPr lang="ko-KR" altLang="en-US" dirty="0" smtClean="0"/>
                <a:t> 들어가면 어떻습니까</a:t>
              </a:r>
              <a:r>
                <a:rPr lang="en-US" altLang="ko-KR" dirty="0" smtClean="0"/>
                <a:t>?	</a:t>
              </a:r>
              <a:r>
                <a:rPr lang="en-US" altLang="ko-KR" dirty="0" smtClean="0">
                  <a:solidFill>
                    <a:schemeClr val="accent3">
                      <a:lumMod val="75000"/>
                    </a:schemeClr>
                  </a:solidFill>
                </a:rPr>
                <a:t>			</a:t>
              </a:r>
              <a:endParaRPr lang="en-US" altLang="ko-KR" dirty="0">
                <a:solidFill>
                  <a:schemeClr val="accent3">
                    <a:lumMod val="75000"/>
                  </a:schemeClr>
                </a:solidFill>
              </a:endParaRPr>
            </a:p>
          </p:txBody>
        </p:sp>
      </p:grpSp>
      <p:sp>
        <p:nvSpPr>
          <p:cNvPr id="14" name="TextBox 13"/>
          <p:cNvSpPr txBox="1"/>
          <p:nvPr/>
        </p:nvSpPr>
        <p:spPr>
          <a:xfrm>
            <a:off x="2023629" y="2436857"/>
            <a:ext cx="534978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700" dirty="0" smtClean="0"/>
              <a:t>た</a:t>
            </a:r>
            <a:endParaRPr lang="ko-KR" altLang="en-US" sz="700" dirty="0"/>
          </a:p>
        </p:txBody>
      </p:sp>
      <p:sp>
        <p:nvSpPr>
          <p:cNvPr id="8" name="TextBox 7"/>
          <p:cNvSpPr txBox="1"/>
          <p:nvPr/>
        </p:nvSpPr>
        <p:spPr>
          <a:xfrm>
            <a:off x="1187624" y="2449219"/>
            <a:ext cx="637153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700" dirty="0" smtClean="0"/>
              <a:t>ぶ</a:t>
            </a:r>
            <a:endParaRPr lang="ko-KR" altLang="en-US" sz="700" dirty="0"/>
          </a:p>
        </p:txBody>
      </p:sp>
    </p:spTree>
    <p:extLst>
      <p:ext uri="{BB962C8B-B14F-4D97-AF65-F5344CB8AC3E}">
        <p14:creationId xmlns:p14="http://schemas.microsoft.com/office/powerpoint/2010/main" val="4216731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491880" y="349908"/>
            <a:ext cx="496855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000" b="1" dirty="0" err="1" smtClean="0"/>
              <a:t>칼레이도</a:t>
            </a:r>
            <a:r>
              <a:rPr lang="ko-KR" altLang="en-US" sz="2000" b="1" dirty="0" smtClean="0"/>
              <a:t> 사이클 게임</a:t>
            </a:r>
            <a:endParaRPr lang="ko-KR" altLang="en-US" sz="200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323528" y="1112774"/>
            <a:ext cx="8424936" cy="46166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400" dirty="0"/>
              <a:t>⌜ </a:t>
            </a:r>
            <a:r>
              <a:rPr lang="en-US" altLang="ko-KR" sz="1400" dirty="0"/>
              <a:t>~</a:t>
            </a:r>
            <a:r>
              <a:rPr lang="ko-KR" altLang="en-US" sz="1400" dirty="0"/>
              <a:t>ましょう⌟ 표현을 넣어서 </a:t>
            </a:r>
            <a:r>
              <a:rPr lang="ko-KR" altLang="en-US" sz="1400" dirty="0" err="1"/>
              <a:t>칼레이도</a:t>
            </a:r>
            <a:r>
              <a:rPr lang="ko-KR" altLang="en-US" sz="1400" dirty="0"/>
              <a:t> 사이클</a:t>
            </a:r>
            <a:r>
              <a:rPr lang="en-US" altLang="ko-KR" sz="1400" dirty="0"/>
              <a:t>(</a:t>
            </a:r>
            <a:r>
              <a:rPr lang="ko-KR" altLang="en-US" sz="1400" dirty="0"/>
              <a:t>カライドサイクル</a:t>
            </a:r>
            <a:r>
              <a:rPr lang="en-US" altLang="ko-KR" sz="1400" dirty="0"/>
              <a:t>)</a:t>
            </a:r>
            <a:r>
              <a:rPr lang="ko-KR" altLang="en-US" sz="1400" dirty="0"/>
              <a:t>을 만들어 봅시다</a:t>
            </a:r>
            <a:r>
              <a:rPr lang="en-US" altLang="ko-KR" sz="1400" dirty="0"/>
              <a:t>. </a:t>
            </a:r>
            <a:r>
              <a:rPr lang="ko-KR" altLang="en-US" sz="1400" dirty="0" smtClean="0"/>
              <a:t>완성된 </a:t>
            </a:r>
            <a:r>
              <a:rPr lang="ko-KR" altLang="en-US" sz="1400" dirty="0" err="1"/>
              <a:t>칼레이도</a:t>
            </a:r>
            <a:r>
              <a:rPr lang="ko-KR" altLang="en-US" sz="1400" dirty="0"/>
              <a:t> 사이클의 원을 돌려서 나온 ⌜</a:t>
            </a:r>
            <a:r>
              <a:rPr lang="en-US" altLang="ko-KR" sz="1400" dirty="0"/>
              <a:t>~</a:t>
            </a:r>
            <a:r>
              <a:rPr lang="ko-KR" altLang="en-US" sz="1400" dirty="0"/>
              <a:t>ましょう⌟ 표현의 뜻을 옆 사람과 번갈아 </a:t>
            </a:r>
            <a:r>
              <a:rPr lang="ko-KR" altLang="en-US" sz="1400" dirty="0" smtClean="0"/>
              <a:t>가며 맞추는 </a:t>
            </a:r>
            <a:r>
              <a:rPr lang="ko-KR" altLang="en-US" sz="1400" dirty="0"/>
              <a:t>게임（ゲーム）을 해 </a:t>
            </a:r>
            <a:r>
              <a:rPr lang="ko-KR" altLang="en-US" sz="1400" dirty="0" smtClean="0"/>
              <a:t>봅시다</a:t>
            </a:r>
            <a:r>
              <a:rPr lang="en-US" altLang="ko-KR" sz="1400" dirty="0" smtClean="0"/>
              <a:t>.</a:t>
            </a:r>
          </a:p>
          <a:p>
            <a:pPr>
              <a:lnSpc>
                <a:spcPct val="150000"/>
              </a:lnSpc>
            </a:pPr>
            <a:endParaRPr lang="en-US" altLang="ko-KR" sz="1400" dirty="0"/>
          </a:p>
          <a:p>
            <a:pPr>
              <a:lnSpc>
                <a:spcPct val="150000"/>
              </a:lnSpc>
            </a:pPr>
            <a:r>
              <a:rPr lang="en-US" altLang="ko-KR" sz="1400" dirty="0" smtClean="0"/>
              <a:t>&lt;</a:t>
            </a:r>
            <a:r>
              <a:rPr lang="ko-KR" altLang="en-US" sz="1400" dirty="0" smtClean="0"/>
              <a:t>만드는 법</a:t>
            </a:r>
            <a:r>
              <a:rPr lang="en-US" altLang="ko-KR" sz="1400" dirty="0" smtClean="0"/>
              <a:t>&gt;</a:t>
            </a:r>
          </a:p>
          <a:p>
            <a:pPr>
              <a:lnSpc>
                <a:spcPct val="150000"/>
              </a:lnSpc>
            </a:pPr>
            <a:r>
              <a:rPr lang="en-US" altLang="ko-KR" sz="1400" dirty="0">
                <a:ea typeface="ＭＳ Ｐゴシック"/>
              </a:rPr>
              <a:t>1 </a:t>
            </a:r>
            <a:r>
              <a:rPr lang="ko-KR" altLang="en-US" sz="1400" dirty="0">
                <a:ea typeface="ＭＳ Ｐゴシック"/>
              </a:rPr>
              <a:t>제일 바깥쪽 선을 따라서 잘라 냅니다</a:t>
            </a:r>
            <a:r>
              <a:rPr lang="en-US" altLang="ko-KR" sz="1400" dirty="0">
                <a:ea typeface="ＭＳ Ｐゴシック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400" dirty="0">
                <a:ea typeface="ＭＳ Ｐゴシック"/>
              </a:rPr>
              <a:t>2 </a:t>
            </a:r>
            <a:r>
              <a:rPr lang="ko-KR" altLang="en-US" sz="1400" dirty="0">
                <a:ea typeface="ＭＳ Ｐゴシック"/>
              </a:rPr>
              <a:t>우측 사선</a:t>
            </a:r>
            <a:r>
              <a:rPr lang="en-US" altLang="ko-KR" sz="1400" dirty="0">
                <a:ea typeface="ＭＳ Ｐゴシック"/>
              </a:rPr>
              <a:t>, </a:t>
            </a:r>
            <a:r>
              <a:rPr lang="ko-KR" altLang="en-US" sz="1400" dirty="0">
                <a:ea typeface="ＭＳ Ｐゴシック"/>
              </a:rPr>
              <a:t>좌측 사선 방향을 따라 뒤쪽으로 접었다 펼치면 마름모꼴 모양이 됩니다</a:t>
            </a:r>
            <a:r>
              <a:rPr lang="en-US" altLang="ko-KR" sz="1400" dirty="0">
                <a:ea typeface="ＭＳ Ｐゴシック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ea typeface="ＭＳ Ｐゴシック"/>
              </a:rPr>
              <a:t>   (</a:t>
            </a:r>
            <a:r>
              <a:rPr lang="ko-KR" altLang="en-US" sz="1400" dirty="0">
                <a:ea typeface="ＭＳ Ｐゴシック"/>
              </a:rPr>
              <a:t>칼 뒷면이나 자 등으로 미리 실선을 따라 그어주면 나중에 접기 편합니다</a:t>
            </a:r>
            <a:r>
              <a:rPr lang="en-US" altLang="ko-KR" sz="1400" dirty="0">
                <a:ea typeface="ＭＳ Ｐゴシック"/>
              </a:rPr>
              <a:t>.)</a:t>
            </a:r>
          </a:p>
          <a:p>
            <a:pPr>
              <a:lnSpc>
                <a:spcPct val="150000"/>
              </a:lnSpc>
            </a:pPr>
            <a:r>
              <a:rPr lang="en-US" altLang="ko-KR" sz="1400" dirty="0">
                <a:ea typeface="ＭＳ Ｐゴシック"/>
              </a:rPr>
              <a:t>3 </a:t>
            </a:r>
            <a:r>
              <a:rPr lang="ko-KR" altLang="en-US" sz="1400" dirty="0">
                <a:ea typeface="ＭＳ Ｐゴシック"/>
              </a:rPr>
              <a:t>수직 방향으로 잘 접힐 수 있게 앞뒤로 두 번 정도 접어 줍니다</a:t>
            </a:r>
            <a:r>
              <a:rPr lang="en-US" altLang="ko-KR" sz="1400" dirty="0">
                <a:ea typeface="ＭＳ Ｐゴシック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400" dirty="0">
                <a:ea typeface="ＭＳ Ｐゴシック"/>
              </a:rPr>
              <a:t>4 </a:t>
            </a:r>
            <a:r>
              <a:rPr lang="ko-KR" altLang="en-US" sz="1400" dirty="0">
                <a:ea typeface="ＭＳ Ｐゴシック"/>
              </a:rPr>
              <a:t>그림이 밖으로 나오게 왕관 모양으로 둥그렇게 만든 후</a:t>
            </a:r>
            <a:r>
              <a:rPr lang="en-US" altLang="ko-KR" sz="1400" dirty="0">
                <a:ea typeface="ＭＳ Ｐゴシック"/>
              </a:rPr>
              <a:t>, </a:t>
            </a:r>
            <a:r>
              <a:rPr lang="ko-KR" altLang="en-US" sz="1400" dirty="0">
                <a:ea typeface="ＭＳ Ｐゴシック"/>
              </a:rPr>
              <a:t>오른쪽 끝부분을 왼쪽 </a:t>
            </a:r>
            <a:r>
              <a:rPr lang="en-US" altLang="ko-KR" sz="1400" dirty="0">
                <a:ea typeface="ＭＳ Ｐゴシック"/>
              </a:rPr>
              <a:t>A</a:t>
            </a:r>
            <a:r>
              <a:rPr lang="ko-KR" altLang="en-US" sz="1400" dirty="0">
                <a:ea typeface="ＭＳ Ｐゴシック"/>
              </a:rPr>
              <a:t>부분</a:t>
            </a:r>
          </a:p>
          <a:p>
            <a:pPr>
              <a:lnSpc>
                <a:spcPct val="150000"/>
              </a:lnSpc>
            </a:pPr>
            <a:r>
              <a:rPr lang="ko-KR" altLang="en-US" sz="1400" dirty="0">
                <a:ea typeface="ＭＳ Ｐゴシック"/>
              </a:rPr>
              <a:t>에 붙입니다</a:t>
            </a:r>
            <a:r>
              <a:rPr lang="en-US" altLang="ko-KR" sz="1400" dirty="0">
                <a:ea typeface="ＭＳ Ｐゴシック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400" dirty="0">
                <a:ea typeface="ＭＳ Ｐゴシック"/>
              </a:rPr>
              <a:t>5 </a:t>
            </a:r>
            <a:r>
              <a:rPr lang="ko-KR" altLang="en-US" sz="1400" dirty="0">
                <a:ea typeface="ＭＳ Ｐゴシック"/>
              </a:rPr>
              <a:t>왕관 모양의 위쪽부터 그림이 </a:t>
            </a:r>
            <a:r>
              <a:rPr lang="en-US" altLang="ko-KR" sz="1400" dirty="0">
                <a:ea typeface="ＭＳ Ｐゴシック"/>
              </a:rPr>
              <a:t>3</a:t>
            </a:r>
            <a:r>
              <a:rPr lang="ko-KR" altLang="en-US" sz="1400" dirty="0">
                <a:ea typeface="ＭＳ Ｐゴシック"/>
              </a:rPr>
              <a:t>개가 모여 보이도록 하나씩 안으로 접어 들어갑니다</a:t>
            </a:r>
            <a:r>
              <a:rPr lang="en-US" altLang="ko-KR" sz="1400" dirty="0">
                <a:ea typeface="ＭＳ Ｐゴシック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400" dirty="0">
                <a:ea typeface="ＭＳ Ｐゴシック"/>
              </a:rPr>
              <a:t>6 </a:t>
            </a:r>
            <a:r>
              <a:rPr lang="ko-KR" altLang="en-US" sz="1400" dirty="0">
                <a:ea typeface="ＭＳ Ｐゴシック"/>
              </a:rPr>
              <a:t>마지막 </a:t>
            </a:r>
            <a:r>
              <a:rPr lang="en-US" altLang="ko-KR" sz="1400" dirty="0">
                <a:ea typeface="ＭＳ Ｐゴシック"/>
              </a:rPr>
              <a:t>B</a:t>
            </a:r>
            <a:r>
              <a:rPr lang="ko-KR" altLang="en-US" sz="1400" dirty="0">
                <a:ea typeface="ＭＳ Ｐゴシック"/>
              </a:rPr>
              <a:t>부분이 겉으로 드러나면 </a:t>
            </a:r>
            <a:r>
              <a:rPr lang="en-US" altLang="ko-KR" sz="1400" dirty="0">
                <a:ea typeface="ＭＳ Ｐゴシック"/>
              </a:rPr>
              <a:t>B</a:t>
            </a:r>
            <a:r>
              <a:rPr lang="ko-KR" altLang="en-US" sz="1400" dirty="0">
                <a:ea typeface="ＭＳ Ｐゴシック"/>
              </a:rPr>
              <a:t>부분에 풀칠을 합니다</a:t>
            </a:r>
            <a:r>
              <a:rPr lang="en-US" altLang="ko-KR" sz="1400" dirty="0">
                <a:ea typeface="ＭＳ Ｐゴシック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400" dirty="0">
                <a:ea typeface="ＭＳ Ｐゴシック"/>
              </a:rPr>
              <a:t>7 </a:t>
            </a:r>
            <a:r>
              <a:rPr lang="ko-KR" altLang="en-US" sz="1400" dirty="0">
                <a:ea typeface="ＭＳ Ｐゴシック"/>
              </a:rPr>
              <a:t>송곳이나 클립 또는 연필 끝을 이용하여 </a:t>
            </a:r>
            <a:r>
              <a:rPr lang="en-US" altLang="ko-KR" sz="1400" dirty="0">
                <a:ea typeface="ＭＳ Ｐゴシック"/>
              </a:rPr>
              <a:t>B</a:t>
            </a:r>
            <a:r>
              <a:rPr lang="ko-KR" altLang="en-US" sz="1400" dirty="0">
                <a:ea typeface="ＭＳ Ｐゴシック"/>
              </a:rPr>
              <a:t>부분을 안으로 집어 넣어 붙여 줍니다</a:t>
            </a:r>
            <a:r>
              <a:rPr lang="en-US" altLang="ko-KR" sz="1400" dirty="0">
                <a:ea typeface="ＭＳ Ｐゴシック"/>
              </a:rPr>
              <a:t>.</a:t>
            </a:r>
            <a:endParaRPr lang="ko-KR" altLang="en-US" sz="1400" dirty="0"/>
          </a:p>
        </p:txBody>
      </p:sp>
    </p:spTree>
    <p:extLst>
      <p:ext uri="{BB962C8B-B14F-4D97-AF65-F5344CB8AC3E}">
        <p14:creationId xmlns:p14="http://schemas.microsoft.com/office/powerpoint/2010/main" val="15831939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55776" y="116632"/>
            <a:ext cx="633670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 smtClean="0">
                <a:solidFill>
                  <a:schemeClr val="accent4"/>
                </a:solidFill>
              </a:rPr>
              <a:t>일본의 대중문화</a:t>
            </a:r>
          </a:p>
          <a:p>
            <a:pPr algn="just">
              <a:lnSpc>
                <a:spcPct val="150000"/>
              </a:lnSpc>
            </a:pPr>
            <a:r>
              <a:rPr lang="ko-KR" altLang="en-US" sz="1400" dirty="0"/>
              <a:t>일본은 세계 제</a:t>
            </a:r>
            <a:r>
              <a:rPr lang="en-US" altLang="ko-KR" sz="1400" dirty="0"/>
              <a:t>1</a:t>
            </a:r>
            <a:r>
              <a:rPr lang="ko-KR" altLang="en-US" sz="1400" dirty="0"/>
              <a:t>의 만화 왕국으로 만화를 연재하는 </a:t>
            </a:r>
            <a:r>
              <a:rPr lang="ko-KR" altLang="en-US" sz="1400" dirty="0" smtClean="0"/>
              <a:t>잡지도 </a:t>
            </a:r>
            <a:r>
              <a:rPr lang="ko-KR" altLang="en-US" sz="1400" dirty="0"/>
              <a:t>아주 많다</a:t>
            </a:r>
            <a:r>
              <a:rPr lang="en-US" altLang="ko-KR" sz="1400" dirty="0"/>
              <a:t>. </a:t>
            </a:r>
            <a:r>
              <a:rPr lang="ko-KR" altLang="en-US" sz="1400" dirty="0"/>
              <a:t>인기 만화는 단행본으로 출판되고 </a:t>
            </a:r>
            <a:r>
              <a:rPr lang="ko-KR" altLang="en-US" sz="1400" dirty="0" smtClean="0"/>
              <a:t>대부분 애니메이션으로 </a:t>
            </a:r>
            <a:r>
              <a:rPr lang="ko-KR" altLang="en-US" sz="1400" dirty="0"/>
              <a:t>만들어진다</a:t>
            </a:r>
            <a:r>
              <a:rPr lang="en-US" altLang="ko-KR" sz="1400" dirty="0"/>
              <a:t>.</a:t>
            </a:r>
            <a:endParaRPr lang="ko-KR" altLang="en-US" sz="1400" dirty="0"/>
          </a:p>
        </p:txBody>
      </p:sp>
      <p:pic>
        <p:nvPicPr>
          <p:cNvPr id="3" name="그림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9031" y="1268760"/>
            <a:ext cx="3822192" cy="53995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85885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55776" y="116632"/>
            <a:ext cx="6336704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 smtClean="0">
                <a:solidFill>
                  <a:schemeClr val="accent4"/>
                </a:solidFill>
              </a:rPr>
              <a:t>일본의 대중문화</a:t>
            </a:r>
          </a:p>
          <a:p>
            <a:pPr algn="just">
              <a:lnSpc>
                <a:spcPct val="150000"/>
              </a:lnSpc>
            </a:pPr>
            <a:r>
              <a:rPr lang="ko-KR" altLang="en-US" sz="1400" dirty="0"/>
              <a:t>일본에서는 애니메이션을 줄여서 ‘</a:t>
            </a:r>
            <a:r>
              <a:rPr lang="ko-KR" altLang="en-US" sz="1400" dirty="0" err="1"/>
              <a:t>아니메</a:t>
            </a:r>
            <a:r>
              <a:rPr lang="en-US" altLang="ko-KR" sz="1400" dirty="0"/>
              <a:t>(</a:t>
            </a:r>
            <a:r>
              <a:rPr lang="ko-KR" altLang="en-US" sz="1400" dirty="0"/>
              <a:t>アニメ）’라고 한다</a:t>
            </a:r>
            <a:r>
              <a:rPr lang="en-US" altLang="ko-KR" sz="1400" dirty="0" smtClean="0"/>
              <a:t>. </a:t>
            </a:r>
            <a:r>
              <a:rPr lang="ko-KR" altLang="en-US" sz="1400" dirty="0" smtClean="0"/>
              <a:t>잘 </a:t>
            </a:r>
            <a:r>
              <a:rPr lang="ko-KR" altLang="en-US" sz="1400" dirty="0"/>
              <a:t>알려진 것으로는 ‘원령공주’</a:t>
            </a:r>
            <a:r>
              <a:rPr lang="en-US" altLang="ko-KR" sz="1400" dirty="0"/>
              <a:t>, ‘</a:t>
            </a:r>
            <a:r>
              <a:rPr lang="ko-KR" altLang="en-US" sz="1400" dirty="0"/>
              <a:t>이웃집 </a:t>
            </a:r>
            <a:r>
              <a:rPr lang="ko-KR" altLang="en-US" sz="1400" dirty="0" err="1"/>
              <a:t>도토로</a:t>
            </a:r>
            <a:r>
              <a:rPr lang="ko-KR" altLang="en-US" sz="1400" dirty="0"/>
              <a:t>’</a:t>
            </a:r>
            <a:r>
              <a:rPr lang="en-US" altLang="ko-KR" sz="1400" dirty="0"/>
              <a:t>, ‘</a:t>
            </a:r>
            <a:r>
              <a:rPr lang="ko-KR" altLang="en-US" sz="1400" dirty="0"/>
              <a:t>너의 이름은</a:t>
            </a:r>
            <a:r>
              <a:rPr lang="ko-KR" altLang="en-US" sz="1400" dirty="0" smtClean="0"/>
              <a:t>’ 등이 </a:t>
            </a:r>
            <a:r>
              <a:rPr lang="ko-KR" altLang="en-US" sz="1400" dirty="0"/>
              <a:t>있다</a:t>
            </a:r>
            <a:r>
              <a:rPr lang="en-US" altLang="ko-KR" sz="1400" dirty="0"/>
              <a:t>. </a:t>
            </a:r>
            <a:r>
              <a:rPr lang="ko-KR" altLang="en-US" sz="1400" dirty="0"/>
              <a:t>다양한 애니메이션을 문화 </a:t>
            </a:r>
            <a:r>
              <a:rPr lang="ko-KR" altLang="en-US" sz="1400" dirty="0" err="1"/>
              <a:t>콘텐츠로</a:t>
            </a:r>
            <a:r>
              <a:rPr lang="ko-KR" altLang="en-US" sz="1400" dirty="0"/>
              <a:t> 하여 일본 </a:t>
            </a:r>
            <a:r>
              <a:rPr lang="ko-KR" altLang="en-US" sz="1400" dirty="0" smtClean="0"/>
              <a:t>국가 브랜드의 가치를 </a:t>
            </a:r>
            <a:r>
              <a:rPr lang="ko-KR" altLang="en-US" sz="1400" dirty="0"/>
              <a:t>높이고 있다</a:t>
            </a:r>
            <a:r>
              <a:rPr lang="en-US" altLang="ko-KR" sz="1400" dirty="0"/>
              <a:t>. </a:t>
            </a:r>
            <a:r>
              <a:rPr lang="ko-KR" altLang="en-US" sz="1400" dirty="0"/>
              <a:t>도쿄의 애니메이션센터에서는 </a:t>
            </a:r>
            <a:r>
              <a:rPr lang="ko-KR" altLang="en-US" sz="1400" dirty="0" smtClean="0"/>
              <a:t>다양한 </a:t>
            </a:r>
            <a:r>
              <a:rPr lang="ko-KR" altLang="en-US" sz="1400" dirty="0"/>
              <a:t>자료를 볼 수 있다</a:t>
            </a:r>
            <a:r>
              <a:rPr lang="en-US" altLang="ko-KR" sz="1400" dirty="0"/>
              <a:t>.</a:t>
            </a:r>
            <a:endParaRPr lang="ko-KR" altLang="en-US" sz="1400" dirty="0"/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616" y="1916832"/>
            <a:ext cx="6825952" cy="45335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84901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55776" y="116632"/>
            <a:ext cx="6336704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 smtClean="0">
                <a:solidFill>
                  <a:schemeClr val="accent4"/>
                </a:solidFill>
              </a:rPr>
              <a:t>일본의 대중문화</a:t>
            </a:r>
          </a:p>
          <a:p>
            <a:pPr algn="just">
              <a:lnSpc>
                <a:spcPct val="150000"/>
              </a:lnSpc>
            </a:pPr>
            <a:r>
              <a:rPr lang="ko-KR" altLang="en-US" sz="1400" dirty="0" err="1"/>
              <a:t>라이트</a:t>
            </a:r>
            <a:r>
              <a:rPr lang="ko-KR" altLang="en-US" sz="1400" dirty="0"/>
              <a:t> 노벨</a:t>
            </a:r>
            <a:r>
              <a:rPr lang="en-US" altLang="ko-KR" sz="1400" dirty="0"/>
              <a:t>(light novel)</a:t>
            </a:r>
            <a:r>
              <a:rPr lang="ko-KR" altLang="en-US" sz="1400" dirty="0"/>
              <a:t>은 일본에서 생겨난 소설의 한 </a:t>
            </a:r>
            <a:r>
              <a:rPr lang="ko-KR" altLang="en-US" sz="1400" dirty="0" smtClean="0"/>
              <a:t>종류이다</a:t>
            </a:r>
            <a:r>
              <a:rPr lang="en-US" altLang="ko-KR" sz="1400" dirty="0"/>
              <a:t>. </a:t>
            </a:r>
            <a:r>
              <a:rPr lang="ko-KR" altLang="en-US" sz="1400" dirty="0"/>
              <a:t>중고생을 주요 </a:t>
            </a:r>
            <a:r>
              <a:rPr lang="ko-KR" altLang="en-US" sz="1400" dirty="0" err="1"/>
              <a:t>타겟으로</a:t>
            </a:r>
            <a:r>
              <a:rPr lang="ko-KR" altLang="en-US" sz="1400" dirty="0"/>
              <a:t> 하여 읽기 쉽게 쓰여진 </a:t>
            </a:r>
            <a:r>
              <a:rPr lang="ko-KR" altLang="en-US" sz="1400" dirty="0" smtClean="0"/>
              <a:t>엔터테인먼트 </a:t>
            </a:r>
            <a:r>
              <a:rPr lang="ko-KR" altLang="en-US" sz="1400" dirty="0"/>
              <a:t>소설로서</a:t>
            </a:r>
            <a:r>
              <a:rPr lang="en-US" altLang="ko-KR" sz="1400" dirty="0"/>
              <a:t>, </a:t>
            </a:r>
            <a:r>
              <a:rPr lang="ko-KR" altLang="en-US" sz="1400" dirty="0"/>
              <a:t>표지에 애니메이션 풍의 일러스트가 사용되는 </a:t>
            </a:r>
            <a:r>
              <a:rPr lang="ko-KR" altLang="en-US" sz="1400" dirty="0" smtClean="0"/>
              <a:t>것이 특징이다</a:t>
            </a:r>
            <a:r>
              <a:rPr lang="en-US" altLang="ko-KR" sz="1400" dirty="0"/>
              <a:t>. </a:t>
            </a:r>
            <a:r>
              <a:rPr lang="ko-KR" altLang="en-US" sz="1400" dirty="0"/>
              <a:t>연애</a:t>
            </a:r>
            <a:r>
              <a:rPr lang="en-US" altLang="ko-KR" sz="1400" dirty="0"/>
              <a:t>, SF, </a:t>
            </a:r>
            <a:r>
              <a:rPr lang="ko-KR" altLang="en-US" sz="1400" dirty="0"/>
              <a:t>판타지</a:t>
            </a:r>
            <a:r>
              <a:rPr lang="en-US" altLang="ko-KR" sz="1400" dirty="0"/>
              <a:t>, </a:t>
            </a:r>
            <a:r>
              <a:rPr lang="ko-KR" altLang="en-US" sz="1400" dirty="0"/>
              <a:t>미스터리</a:t>
            </a:r>
            <a:r>
              <a:rPr lang="en-US" altLang="ko-KR" sz="1400" dirty="0"/>
              <a:t>, </a:t>
            </a:r>
            <a:r>
              <a:rPr lang="ko-KR" altLang="en-US" sz="1400" dirty="0" err="1"/>
              <a:t>호러</a:t>
            </a:r>
            <a:r>
              <a:rPr lang="ko-KR" altLang="en-US" sz="1400" dirty="0"/>
              <a:t> 등 다양한 </a:t>
            </a:r>
            <a:r>
              <a:rPr lang="ko-KR" altLang="en-US" sz="1400" dirty="0" smtClean="0"/>
              <a:t>장르가 있다</a:t>
            </a:r>
            <a:r>
              <a:rPr lang="en-US" altLang="ko-KR" sz="1400" dirty="0"/>
              <a:t>.</a:t>
            </a:r>
            <a:endParaRPr lang="ko-KR" altLang="en-US" sz="1400" dirty="0"/>
          </a:p>
        </p:txBody>
      </p:sp>
      <p:pic>
        <p:nvPicPr>
          <p:cNvPr id="3" name="그림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9992" y="2420888"/>
            <a:ext cx="3938712" cy="2954034"/>
          </a:xfrm>
          <a:prstGeom prst="rect">
            <a:avLst/>
          </a:prstGeom>
        </p:spPr>
      </p:pic>
      <p:pic>
        <p:nvPicPr>
          <p:cNvPr id="5" name="그림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0745" y="2060848"/>
            <a:ext cx="3312211" cy="47264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2689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55776" y="116632"/>
            <a:ext cx="6336704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 smtClean="0">
                <a:solidFill>
                  <a:schemeClr val="accent4"/>
                </a:solidFill>
              </a:rPr>
              <a:t>일본의 대중문화</a:t>
            </a:r>
          </a:p>
          <a:p>
            <a:pPr algn="just">
              <a:lnSpc>
                <a:spcPct val="150000"/>
              </a:lnSpc>
            </a:pPr>
            <a:r>
              <a:rPr lang="ko-KR" altLang="en-US" sz="1400" dirty="0" err="1"/>
              <a:t>오타쿠는</a:t>
            </a:r>
            <a:r>
              <a:rPr lang="ko-KR" altLang="en-US" sz="1400" dirty="0"/>
              <a:t> 한 가지 일이나 분야에 </a:t>
            </a:r>
            <a:r>
              <a:rPr lang="ko-KR" altLang="en-US" sz="1400" dirty="0" smtClean="0"/>
              <a:t>몰입하는 </a:t>
            </a:r>
            <a:r>
              <a:rPr lang="ko-KR" altLang="en-US" sz="1400" dirty="0"/>
              <a:t>사람 또는 특정 분야에 해박한 </a:t>
            </a:r>
            <a:r>
              <a:rPr lang="ko-KR" altLang="en-US" sz="1400" dirty="0" smtClean="0"/>
              <a:t>지식을 가진 </a:t>
            </a:r>
            <a:r>
              <a:rPr lang="ko-KR" altLang="en-US" sz="1400" dirty="0"/>
              <a:t>사람을 말한다</a:t>
            </a:r>
            <a:r>
              <a:rPr lang="en-US" altLang="ko-KR" sz="1400" dirty="0"/>
              <a:t>. </a:t>
            </a:r>
            <a:r>
              <a:rPr lang="ko-KR" altLang="en-US" sz="1400" dirty="0"/>
              <a:t>영화</a:t>
            </a:r>
            <a:r>
              <a:rPr lang="en-US" altLang="ko-KR" sz="1400" dirty="0"/>
              <a:t>, </a:t>
            </a:r>
            <a:r>
              <a:rPr lang="ko-KR" altLang="en-US" sz="1400" dirty="0"/>
              <a:t>게임</a:t>
            </a:r>
            <a:r>
              <a:rPr lang="en-US" altLang="ko-KR" sz="1400" dirty="0"/>
              <a:t>, </a:t>
            </a:r>
            <a:r>
              <a:rPr lang="ko-KR" altLang="en-US" sz="1400" dirty="0"/>
              <a:t>만화</a:t>
            </a:r>
            <a:r>
              <a:rPr lang="en-US" altLang="ko-KR" sz="1400" dirty="0"/>
              <a:t>, </a:t>
            </a:r>
            <a:r>
              <a:rPr lang="ko-KR" altLang="en-US" sz="1400" dirty="0" err="1" smtClean="0"/>
              <a:t>아이돌</a:t>
            </a:r>
            <a:r>
              <a:rPr lang="ko-KR" altLang="en-US" sz="1400" dirty="0" smtClean="0"/>
              <a:t> </a:t>
            </a:r>
            <a:r>
              <a:rPr lang="ko-KR" altLang="en-US" sz="1400" dirty="0"/>
              <a:t>등 다양한 분야에 </a:t>
            </a:r>
            <a:r>
              <a:rPr lang="ko-KR" altLang="en-US" sz="1400" dirty="0" err="1"/>
              <a:t>오타쿠가</a:t>
            </a:r>
            <a:r>
              <a:rPr lang="ko-KR" altLang="en-US" sz="1400" dirty="0"/>
              <a:t> 존재한다</a:t>
            </a:r>
            <a:r>
              <a:rPr lang="en-US" altLang="ko-KR" sz="1400" dirty="0"/>
              <a:t>.</a:t>
            </a:r>
            <a:endParaRPr lang="ko-KR" altLang="en-US" sz="1400" dirty="0"/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1844824"/>
            <a:ext cx="4176464" cy="4176464"/>
          </a:xfrm>
          <a:prstGeom prst="rect">
            <a:avLst/>
          </a:prstGeom>
        </p:spPr>
      </p:pic>
      <p:pic>
        <p:nvPicPr>
          <p:cNvPr id="6" name="그림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6056" y="1844824"/>
            <a:ext cx="3441186" cy="4588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45904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27884" y="692695"/>
            <a:ext cx="496855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 smtClean="0"/>
              <a:t>2. </a:t>
            </a:r>
            <a:r>
              <a:rPr lang="ko-KR" altLang="en-US" sz="1400" dirty="0" smtClean="0"/>
              <a:t>잘 듣고 허가에 관한 표현을 알아봅시다</a:t>
            </a:r>
            <a:r>
              <a:rPr lang="en-US" altLang="ko-KR" sz="1400" dirty="0" smtClean="0"/>
              <a:t>.</a:t>
            </a:r>
            <a:endParaRPr lang="ko-KR" altLang="en-US" sz="1400" dirty="0"/>
          </a:p>
        </p:txBody>
      </p:sp>
      <p:pic>
        <p:nvPicPr>
          <p:cNvPr id="1026" name="Picture 2" descr="C:\Users\Administrator\Desktop\캡처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319778"/>
            <a:ext cx="3864115" cy="29249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모서리가 둥근 직사각형 2"/>
          <p:cNvSpPr/>
          <p:nvPr/>
        </p:nvSpPr>
        <p:spPr>
          <a:xfrm>
            <a:off x="4331659" y="2636912"/>
            <a:ext cx="4416805" cy="2304256"/>
          </a:xfrm>
          <a:prstGeom prst="roundRect">
            <a:avLst/>
          </a:prstGeom>
          <a:solidFill>
            <a:srgbClr val="FCFCC4"/>
          </a:solidFill>
          <a:ln cap="sq">
            <a:solidFill>
              <a:srgbClr val="35B1A2"/>
            </a:solidFill>
            <a:prstDash val="dash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200000"/>
              </a:lnSpc>
            </a:pPr>
            <a:r>
              <a:rPr lang="en-US" altLang="ko-KR" dirty="0">
                <a:solidFill>
                  <a:schemeClr val="accent4"/>
                </a:solidFill>
              </a:rPr>
              <a:t>A</a:t>
            </a:r>
            <a:r>
              <a:rPr lang="en-US" altLang="ko-KR" dirty="0"/>
              <a:t>	</a:t>
            </a:r>
            <a:r>
              <a:rPr lang="ja-JP" altLang="en-US" dirty="0" smtClean="0">
                <a:solidFill>
                  <a:schemeClr val="tx1"/>
                </a:solidFill>
              </a:rPr>
              <a:t>すみません。この　パソコン　</a:t>
            </a:r>
            <a:r>
              <a:rPr lang="en-US" altLang="ja-JP" dirty="0" smtClean="0">
                <a:solidFill>
                  <a:schemeClr val="tx1"/>
                </a:solidFill>
              </a:rPr>
              <a:t>	</a:t>
            </a:r>
            <a:r>
              <a:rPr lang="ja-JP" altLang="en-US" dirty="0" smtClean="0">
                <a:solidFill>
                  <a:schemeClr val="tx1"/>
                </a:solidFill>
              </a:rPr>
              <a:t>使っても　いいですか。</a:t>
            </a:r>
            <a:endParaRPr lang="en-US" altLang="ja-JP" dirty="0">
              <a:solidFill>
                <a:schemeClr val="tx1"/>
              </a:solidFill>
            </a:endParaRPr>
          </a:p>
          <a:p>
            <a:pPr>
              <a:lnSpc>
                <a:spcPct val="200000"/>
              </a:lnSpc>
            </a:pPr>
            <a:r>
              <a:rPr lang="en-US" altLang="ko-KR" dirty="0" smtClean="0">
                <a:solidFill>
                  <a:schemeClr val="tx2"/>
                </a:solidFill>
              </a:rPr>
              <a:t>B</a:t>
            </a:r>
            <a:r>
              <a:rPr lang="en-US" altLang="ko-KR" dirty="0"/>
              <a:t>	</a:t>
            </a:r>
            <a:r>
              <a:rPr lang="ja-JP" altLang="en-US" dirty="0" smtClean="0">
                <a:solidFill>
                  <a:schemeClr val="tx1"/>
                </a:solidFill>
              </a:rPr>
              <a:t>かまいませんよ。そうぞ。</a:t>
            </a:r>
            <a:endParaRPr lang="en-US" altLang="ja-JP" dirty="0">
              <a:solidFill>
                <a:schemeClr val="tx1"/>
              </a:solidFill>
            </a:endParaRPr>
          </a:p>
        </p:txBody>
      </p:sp>
      <p:pic>
        <p:nvPicPr>
          <p:cNvPr id="4" name="31-2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627200" y="2764200"/>
            <a:ext cx="360000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07951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285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483" y="1772816"/>
            <a:ext cx="8389042" cy="4787941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23528" y="1724615"/>
            <a:ext cx="131638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ko-KR" altLang="en-US" sz="1200" dirty="0" smtClean="0"/>
              <a:t>일본에는</a:t>
            </a:r>
            <a:endParaRPr lang="en-US" altLang="ko-KR" sz="1200" dirty="0" smtClean="0"/>
          </a:p>
          <a:p>
            <a:pPr algn="ctr">
              <a:lnSpc>
                <a:spcPct val="150000"/>
              </a:lnSpc>
            </a:pPr>
            <a:r>
              <a:rPr lang="ko-KR" altLang="en-US" sz="1200" dirty="0" smtClean="0"/>
              <a:t>발행부수로</a:t>
            </a:r>
            <a:endParaRPr lang="en-US" altLang="ko-KR" sz="1200" dirty="0" smtClean="0"/>
          </a:p>
          <a:p>
            <a:pPr algn="ctr">
              <a:lnSpc>
                <a:spcPct val="150000"/>
              </a:lnSpc>
            </a:pPr>
            <a:r>
              <a:rPr lang="ko-KR" altLang="en-US" sz="1200" dirty="0" smtClean="0"/>
              <a:t>기네스북에 오른</a:t>
            </a:r>
            <a:endParaRPr lang="en-US" altLang="ko-KR" sz="1200" dirty="0" smtClean="0"/>
          </a:p>
          <a:p>
            <a:pPr algn="ctr">
              <a:lnSpc>
                <a:spcPct val="150000"/>
              </a:lnSpc>
            </a:pPr>
            <a:r>
              <a:rPr lang="ko-KR" altLang="en-US" sz="1200" dirty="0" smtClean="0"/>
              <a:t>만화가 있대</a:t>
            </a:r>
            <a:r>
              <a:rPr lang="en-US" altLang="ko-KR" sz="1200" dirty="0" smtClean="0"/>
              <a:t>.</a:t>
            </a:r>
            <a:endParaRPr lang="ko-KR" altLang="en-US" sz="1200" dirty="0"/>
          </a:p>
        </p:txBody>
      </p:sp>
      <p:sp>
        <p:nvSpPr>
          <p:cNvPr id="7" name="직사각형 6"/>
          <p:cNvSpPr/>
          <p:nvPr/>
        </p:nvSpPr>
        <p:spPr>
          <a:xfrm>
            <a:off x="7236296" y="1772816"/>
            <a:ext cx="1349896" cy="3135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ko-KR" altLang="en-US" sz="1100" dirty="0" smtClean="0"/>
              <a:t>몇 권이나 되는데</a:t>
            </a:r>
            <a:r>
              <a:rPr lang="en-US" altLang="ko-KR" sz="1100" dirty="0" smtClean="0"/>
              <a:t>?</a:t>
            </a:r>
            <a:endParaRPr lang="ko-KR" altLang="en-US" sz="1100" dirty="0"/>
          </a:p>
        </p:txBody>
      </p:sp>
      <p:sp>
        <p:nvSpPr>
          <p:cNvPr id="8" name="직사각형 7"/>
          <p:cNvSpPr/>
          <p:nvPr/>
        </p:nvSpPr>
        <p:spPr>
          <a:xfrm>
            <a:off x="451856" y="4221088"/>
            <a:ext cx="1455848" cy="6106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ko-KR" altLang="en-US" sz="1200" dirty="0" smtClean="0"/>
              <a:t>지금까지 </a:t>
            </a:r>
            <a:r>
              <a:rPr lang="en-US" altLang="ko-KR" sz="1200" dirty="0" smtClean="0"/>
              <a:t>3</a:t>
            </a:r>
            <a:r>
              <a:rPr lang="ko-KR" altLang="en-US" sz="1200" dirty="0" smtClean="0"/>
              <a:t>억 부가</a:t>
            </a:r>
            <a:endParaRPr lang="en-US" altLang="ko-KR" sz="1200" dirty="0" smtClean="0"/>
          </a:p>
          <a:p>
            <a:pPr algn="ctr">
              <a:lnSpc>
                <a:spcPct val="150000"/>
              </a:lnSpc>
            </a:pPr>
            <a:r>
              <a:rPr lang="ko-KR" altLang="en-US" sz="1200" dirty="0" smtClean="0"/>
              <a:t>넘게 팔렸대</a:t>
            </a:r>
            <a:r>
              <a:rPr lang="en-US" altLang="ko-KR" sz="1200" dirty="0" smtClean="0"/>
              <a:t>.</a:t>
            </a:r>
          </a:p>
        </p:txBody>
      </p:sp>
      <p:sp>
        <p:nvSpPr>
          <p:cNvPr id="9" name="직사각형 8"/>
          <p:cNvSpPr/>
          <p:nvPr/>
        </p:nvSpPr>
        <p:spPr>
          <a:xfrm>
            <a:off x="4716016" y="4293096"/>
            <a:ext cx="1224136" cy="3135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100" dirty="0" smtClean="0"/>
              <a:t>원피스래</a:t>
            </a:r>
            <a:r>
              <a:rPr lang="en-US" altLang="ko-KR" sz="1100" dirty="0" smtClean="0"/>
              <a:t>.</a:t>
            </a:r>
          </a:p>
        </p:txBody>
      </p:sp>
      <p:pic>
        <p:nvPicPr>
          <p:cNvPr id="10" name="그림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516" y="908720"/>
            <a:ext cx="2498828" cy="584832"/>
          </a:xfrm>
          <a:prstGeom prst="rect">
            <a:avLst/>
          </a:prstGeom>
        </p:spPr>
      </p:pic>
      <p:sp>
        <p:nvSpPr>
          <p:cNvPr id="11" name="직사각형 10"/>
          <p:cNvSpPr/>
          <p:nvPr/>
        </p:nvSpPr>
        <p:spPr>
          <a:xfrm>
            <a:off x="3400091" y="4362898"/>
            <a:ext cx="120738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ko-KR" altLang="en-US" sz="1200" dirty="0" smtClean="0"/>
              <a:t>우와</a:t>
            </a:r>
            <a:r>
              <a:rPr lang="en-US" altLang="ko-KR" sz="1200" dirty="0" smtClean="0"/>
              <a:t>! </a:t>
            </a:r>
            <a:r>
              <a:rPr lang="ko-KR" altLang="en-US" sz="1200" dirty="0" smtClean="0"/>
              <a:t>굉장하다</a:t>
            </a:r>
            <a:endParaRPr lang="en-US" altLang="ko-KR" sz="1200" dirty="0" smtClean="0"/>
          </a:p>
          <a:p>
            <a:pPr algn="ctr">
              <a:lnSpc>
                <a:spcPct val="150000"/>
              </a:lnSpc>
            </a:pPr>
            <a:r>
              <a:rPr lang="ko-KR" altLang="en-US" sz="1200" dirty="0" smtClean="0"/>
              <a:t>제목이 뭐야</a:t>
            </a:r>
            <a:r>
              <a:rPr lang="en-US" altLang="ko-KR" sz="1200" dirty="0" smtClean="0"/>
              <a:t>?</a:t>
            </a:r>
          </a:p>
        </p:txBody>
      </p:sp>
      <p:sp>
        <p:nvSpPr>
          <p:cNvPr id="12" name="직사각형 11"/>
          <p:cNvSpPr/>
          <p:nvPr/>
        </p:nvSpPr>
        <p:spPr>
          <a:xfrm>
            <a:off x="6740866" y="4275844"/>
            <a:ext cx="2016224" cy="5674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100" dirty="0" smtClean="0"/>
              <a:t>뭐</a:t>
            </a:r>
            <a:r>
              <a:rPr lang="en-US" altLang="ko-KR" sz="1100" dirty="0" smtClean="0"/>
              <a:t>? </a:t>
            </a:r>
            <a:r>
              <a:rPr lang="ko-KR" altLang="en-US" sz="1100" dirty="0" smtClean="0"/>
              <a:t>원피스</a:t>
            </a:r>
            <a:r>
              <a:rPr lang="en-US" altLang="ko-KR" sz="1100" dirty="0" smtClean="0"/>
              <a:t>? </a:t>
            </a:r>
            <a:r>
              <a:rPr lang="ko-KR" altLang="en-US" sz="1100" dirty="0" smtClean="0"/>
              <a:t>여자들 옷이잖아</a:t>
            </a:r>
            <a:r>
              <a:rPr lang="en-US" altLang="ko-KR" sz="1100" dirty="0" smtClean="0"/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sz="1100" dirty="0" smtClean="0"/>
              <a:t>재미있을 것 같지 않은데</a:t>
            </a:r>
            <a:r>
              <a:rPr lang="en-US" altLang="ko-KR" sz="1100" dirty="0" smtClean="0"/>
              <a:t>…</a:t>
            </a:r>
          </a:p>
        </p:txBody>
      </p:sp>
    </p:spTree>
    <p:extLst>
      <p:ext uri="{BB962C8B-B14F-4D97-AF65-F5344CB8AC3E}">
        <p14:creationId xmlns:p14="http://schemas.microsoft.com/office/powerpoint/2010/main" val="12499048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115616" y="2396787"/>
            <a:ext cx="741682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 smtClean="0"/>
              <a:t>일본에서는 만화를 </a:t>
            </a:r>
            <a:r>
              <a:rPr lang="en-US" altLang="ko-KR" dirty="0" smtClean="0"/>
              <a:t>‘</a:t>
            </a:r>
            <a:r>
              <a:rPr lang="ko-KR" altLang="en-US" dirty="0" err="1" smtClean="0"/>
              <a:t>아니메</a:t>
            </a:r>
            <a:r>
              <a:rPr lang="en-US" altLang="ko-KR" dirty="0" smtClean="0"/>
              <a:t>’</a:t>
            </a:r>
            <a:r>
              <a:rPr lang="ko-KR" altLang="en-US" dirty="0" smtClean="0"/>
              <a:t>라고 한다</a:t>
            </a:r>
            <a:r>
              <a:rPr lang="en-US" altLang="ko-KR" dirty="0" smtClean="0"/>
              <a:t>.</a:t>
            </a:r>
            <a:r>
              <a:rPr lang="ja-JP" altLang="en-US" dirty="0" smtClean="0"/>
              <a:t> </a:t>
            </a:r>
            <a:r>
              <a:rPr lang="en-US" altLang="ja-JP" dirty="0" smtClean="0"/>
              <a:t>(      )</a:t>
            </a:r>
            <a:endParaRPr lang="en-US" altLang="ko-KR" dirty="0"/>
          </a:p>
          <a:p>
            <a:endParaRPr lang="en-US" altLang="ko-KR" dirty="0"/>
          </a:p>
          <a:p>
            <a:endParaRPr lang="en-US" altLang="ko-KR" dirty="0"/>
          </a:p>
          <a:p>
            <a:r>
              <a:rPr lang="ko-KR" altLang="en-US" dirty="0" smtClean="0"/>
              <a:t>표지에 애니메이션 풍의 일러스트가 사용된 소설을 </a:t>
            </a:r>
            <a:r>
              <a:rPr lang="ko-KR" altLang="en-US" dirty="0" err="1" smtClean="0"/>
              <a:t>라이트노벨이라고</a:t>
            </a:r>
            <a:r>
              <a:rPr lang="ko-KR" altLang="en-US" dirty="0" smtClean="0"/>
              <a:t> 한다</a:t>
            </a:r>
            <a:r>
              <a:rPr lang="en-US" altLang="ko-KR" dirty="0" smtClean="0"/>
              <a:t>.</a:t>
            </a:r>
            <a:r>
              <a:rPr lang="ja-JP" altLang="en-US" dirty="0" smtClean="0"/>
              <a:t> </a:t>
            </a:r>
            <a:r>
              <a:rPr lang="en-US" altLang="ja-JP" dirty="0"/>
              <a:t>(      )</a:t>
            </a:r>
            <a:endParaRPr lang="ko-KR" alt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1115616" y="4539515"/>
            <a:ext cx="74168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 smtClean="0"/>
              <a:t>한 가지 일이나 분야에 몰입하는 사람 또는 특정 분야에 해박한 지식을 가진 사람을 뭐라고 하나요</a:t>
            </a:r>
            <a:r>
              <a:rPr lang="en-US" altLang="ko-KR" dirty="0" smtClean="0"/>
              <a:t>?</a:t>
            </a:r>
            <a:endParaRPr lang="ko-KR" altLang="en-US" dirty="0"/>
          </a:p>
        </p:txBody>
      </p:sp>
      <p:grpSp>
        <p:nvGrpSpPr>
          <p:cNvPr id="7" name="그룹 6"/>
          <p:cNvGrpSpPr/>
          <p:nvPr/>
        </p:nvGrpSpPr>
        <p:grpSpPr>
          <a:xfrm>
            <a:off x="374952" y="2025412"/>
            <a:ext cx="8445520" cy="1835636"/>
            <a:chOff x="374952" y="2025412"/>
            <a:chExt cx="8445520" cy="1835636"/>
          </a:xfrm>
        </p:grpSpPr>
        <p:sp>
          <p:nvSpPr>
            <p:cNvPr id="6" name="모서리가 둥근 직사각형 5"/>
            <p:cNvSpPr/>
            <p:nvPr/>
          </p:nvSpPr>
          <p:spPr>
            <a:xfrm>
              <a:off x="611560" y="2132856"/>
              <a:ext cx="8208912" cy="1728192"/>
            </a:xfrm>
            <a:prstGeom prst="roundRect">
              <a:avLst/>
            </a:prstGeom>
            <a:noFill/>
            <a:ln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2" name="그림 1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4952" y="2025412"/>
              <a:ext cx="740664" cy="502920"/>
            </a:xfrm>
            <a:prstGeom prst="rect">
              <a:avLst/>
            </a:prstGeom>
          </p:spPr>
        </p:pic>
      </p:grpSp>
      <p:grpSp>
        <p:nvGrpSpPr>
          <p:cNvPr id="9" name="그룹 8"/>
          <p:cNvGrpSpPr/>
          <p:nvPr/>
        </p:nvGrpSpPr>
        <p:grpSpPr>
          <a:xfrm>
            <a:off x="374952" y="4230405"/>
            <a:ext cx="8445520" cy="1862891"/>
            <a:chOff x="374952" y="4230405"/>
            <a:chExt cx="8445520" cy="1862891"/>
          </a:xfrm>
        </p:grpSpPr>
        <p:sp>
          <p:nvSpPr>
            <p:cNvPr id="8" name="모서리가 둥근 직사각형 7"/>
            <p:cNvSpPr/>
            <p:nvPr/>
          </p:nvSpPr>
          <p:spPr>
            <a:xfrm>
              <a:off x="611560" y="4365104"/>
              <a:ext cx="8208912" cy="1728192"/>
            </a:xfrm>
            <a:prstGeom prst="roundRect">
              <a:avLst/>
            </a:prstGeom>
            <a:noFill/>
            <a:ln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3" name="그림 2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4952" y="4230405"/>
              <a:ext cx="740664" cy="493776"/>
            </a:xfrm>
            <a:prstGeom prst="rect">
              <a:avLst/>
            </a:prstGeom>
          </p:spPr>
        </p:pic>
      </p:grpSp>
      <p:sp>
        <p:nvSpPr>
          <p:cNvPr id="11" name="직사각형 10"/>
          <p:cNvSpPr/>
          <p:nvPr/>
        </p:nvSpPr>
        <p:spPr>
          <a:xfrm>
            <a:off x="5266202" y="2405413"/>
            <a:ext cx="3241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dirty="0" smtClean="0">
                <a:solidFill>
                  <a:srgbClr val="FF0000"/>
                </a:solidFill>
              </a:rPr>
              <a:t>X</a:t>
            </a:r>
            <a:endParaRPr lang="en-US" altLang="ko-KR" dirty="0">
              <a:solidFill>
                <a:srgbClr val="FF0000"/>
              </a:solidFill>
            </a:endParaRPr>
          </a:p>
        </p:txBody>
      </p:sp>
      <p:sp>
        <p:nvSpPr>
          <p:cNvPr id="12" name="직사각형 11"/>
          <p:cNvSpPr/>
          <p:nvPr/>
        </p:nvSpPr>
        <p:spPr>
          <a:xfrm>
            <a:off x="1933564" y="3491716"/>
            <a:ext cx="36260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dirty="0" smtClean="0">
                <a:solidFill>
                  <a:srgbClr val="FF0000"/>
                </a:solidFill>
              </a:rPr>
              <a:t>O</a:t>
            </a:r>
          </a:p>
        </p:txBody>
      </p:sp>
      <p:sp>
        <p:nvSpPr>
          <p:cNvPr id="13" name="직사각형 12"/>
          <p:cNvSpPr/>
          <p:nvPr/>
        </p:nvSpPr>
        <p:spPr>
          <a:xfrm>
            <a:off x="1188168" y="5200263"/>
            <a:ext cx="8771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o-KR" altLang="en-US" dirty="0" err="1" smtClean="0">
                <a:solidFill>
                  <a:srgbClr val="FF0000"/>
                </a:solidFill>
              </a:rPr>
              <a:t>오타쿠</a:t>
            </a:r>
            <a:endParaRPr lang="en-US" altLang="ko-KR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96852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491880" y="349908"/>
            <a:ext cx="496855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000" b="1" dirty="0" err="1" smtClean="0"/>
              <a:t>중고책</a:t>
            </a:r>
            <a:r>
              <a:rPr lang="ko-KR" altLang="en-US" sz="2000" b="1" dirty="0" smtClean="0"/>
              <a:t> </a:t>
            </a:r>
            <a:r>
              <a:rPr lang="ko-KR" altLang="en-US" sz="2000" b="1" dirty="0" err="1" smtClean="0"/>
              <a:t>체임점</a:t>
            </a:r>
            <a:r>
              <a:rPr lang="en-US" altLang="ko-KR" sz="2000" b="1" dirty="0" smtClean="0"/>
              <a:t>(</a:t>
            </a:r>
            <a:r>
              <a:rPr lang="ja-JP" altLang="en-US" sz="2000" b="1" dirty="0" smtClean="0"/>
              <a:t>中古本チェーン店</a:t>
            </a:r>
            <a:r>
              <a:rPr lang="en-US" altLang="ja-JP" sz="2000" b="1" dirty="0" smtClean="0"/>
              <a:t>)</a:t>
            </a:r>
            <a:endParaRPr lang="ko-KR" altLang="en-US" sz="2000" b="1" dirty="0"/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624" y="2162466"/>
            <a:ext cx="831484" cy="840879"/>
          </a:xfrm>
          <a:prstGeom prst="rect">
            <a:avLst/>
          </a:prstGeom>
        </p:spPr>
      </p:pic>
      <p:pic>
        <p:nvPicPr>
          <p:cNvPr id="5" name="그림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296" y="4653136"/>
            <a:ext cx="868870" cy="864096"/>
          </a:xfrm>
          <a:prstGeom prst="rect">
            <a:avLst/>
          </a:prstGeom>
        </p:spPr>
      </p:pic>
      <p:sp>
        <p:nvSpPr>
          <p:cNvPr id="6" name="사각형 설명선 5"/>
          <p:cNvSpPr/>
          <p:nvPr/>
        </p:nvSpPr>
        <p:spPr>
          <a:xfrm>
            <a:off x="2267744" y="2348880"/>
            <a:ext cx="3780420" cy="468052"/>
          </a:xfrm>
          <a:prstGeom prst="wedgeRectCallout">
            <a:avLst>
              <a:gd name="adj1" fmla="val -54148"/>
              <a:gd name="adj2" fmla="val 3523"/>
            </a:avLst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50000"/>
              </a:lnSpc>
            </a:pPr>
            <a:r>
              <a:rPr lang="ko-KR" altLang="en-US" dirty="0" smtClean="0">
                <a:solidFill>
                  <a:schemeClr val="tx1"/>
                </a:solidFill>
              </a:rPr>
              <a:t>일본은 한국보다 책이 비싸다면서</a:t>
            </a:r>
            <a:r>
              <a:rPr lang="en-US" altLang="ko-KR" dirty="0" smtClean="0">
                <a:solidFill>
                  <a:schemeClr val="tx1"/>
                </a:solidFill>
              </a:rPr>
              <a:t>?</a:t>
            </a:r>
            <a:endParaRPr lang="ko-KR" altLang="en-US" dirty="0">
              <a:solidFill>
                <a:schemeClr val="tx1"/>
              </a:solidFill>
            </a:endParaRPr>
          </a:p>
        </p:txBody>
      </p:sp>
      <p:sp>
        <p:nvSpPr>
          <p:cNvPr id="8" name="사각형 설명선 7"/>
          <p:cNvSpPr/>
          <p:nvPr/>
        </p:nvSpPr>
        <p:spPr>
          <a:xfrm>
            <a:off x="3203848" y="3212976"/>
            <a:ext cx="3672408" cy="3528392"/>
          </a:xfrm>
          <a:prstGeom prst="wedgeRectCallout">
            <a:avLst>
              <a:gd name="adj1" fmla="val 54610"/>
              <a:gd name="adj2" fmla="val 6185"/>
            </a:avLst>
          </a:prstGeom>
          <a:solidFill>
            <a:srgbClr val="FCFC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50000"/>
              </a:lnSpc>
            </a:pPr>
            <a:r>
              <a:rPr lang="ko-KR" altLang="en-US" dirty="0">
                <a:solidFill>
                  <a:schemeClr val="tx1"/>
                </a:solidFill>
              </a:rPr>
              <a:t>그래서 난 </a:t>
            </a:r>
            <a:r>
              <a:rPr lang="ko-KR" altLang="en-US" dirty="0" err="1">
                <a:solidFill>
                  <a:schemeClr val="tx1"/>
                </a:solidFill>
              </a:rPr>
              <a:t>중고책</a:t>
            </a:r>
            <a:r>
              <a:rPr lang="ko-KR" altLang="en-US" dirty="0">
                <a:solidFill>
                  <a:schemeClr val="tx1"/>
                </a:solidFill>
              </a:rPr>
              <a:t> 체인점</a:t>
            </a:r>
            <a:r>
              <a:rPr lang="en-US" altLang="ko-KR" dirty="0">
                <a:solidFill>
                  <a:schemeClr val="tx1"/>
                </a:solidFill>
              </a:rPr>
              <a:t>(</a:t>
            </a:r>
            <a:r>
              <a:rPr lang="ko-KR" altLang="en-US" dirty="0" err="1" smtClean="0">
                <a:solidFill>
                  <a:schemeClr val="tx1"/>
                </a:solidFill>
              </a:rPr>
              <a:t>中古本</a:t>
            </a:r>
            <a:r>
              <a:rPr lang="ko-KR" altLang="en-US" dirty="0" smtClean="0">
                <a:solidFill>
                  <a:schemeClr val="tx1"/>
                </a:solidFill>
              </a:rPr>
              <a:t>チェーン店</a:t>
            </a:r>
            <a:r>
              <a:rPr lang="en-US" altLang="ko-KR" dirty="0" smtClean="0">
                <a:solidFill>
                  <a:schemeClr val="tx1"/>
                </a:solidFill>
              </a:rPr>
              <a:t>)</a:t>
            </a:r>
            <a:r>
              <a:rPr lang="ko-KR" altLang="en-US" dirty="0" smtClean="0">
                <a:solidFill>
                  <a:schemeClr val="tx1"/>
                </a:solidFill>
              </a:rPr>
              <a:t>을 이용해</a:t>
            </a:r>
            <a:r>
              <a:rPr lang="en-US" altLang="ko-KR" dirty="0">
                <a:solidFill>
                  <a:schemeClr val="tx1"/>
                </a:solidFill>
              </a:rPr>
              <a:t>. </a:t>
            </a:r>
            <a:r>
              <a:rPr lang="ko-KR" altLang="en-US" dirty="0">
                <a:solidFill>
                  <a:schemeClr val="tx1"/>
                </a:solidFill>
              </a:rPr>
              <a:t>규모가 크고 분위기도 괜찮아</a:t>
            </a:r>
            <a:r>
              <a:rPr lang="en-US" altLang="ko-KR" dirty="0">
                <a:solidFill>
                  <a:schemeClr val="tx1"/>
                </a:solidFill>
              </a:rPr>
              <a:t>. </a:t>
            </a:r>
            <a:r>
              <a:rPr lang="ko-KR" altLang="en-US" dirty="0">
                <a:solidFill>
                  <a:schemeClr val="tx1"/>
                </a:solidFill>
              </a:rPr>
              <a:t>책은 </a:t>
            </a:r>
            <a:r>
              <a:rPr lang="ko-KR" altLang="en-US" dirty="0" smtClean="0">
                <a:solidFill>
                  <a:schemeClr val="tx1"/>
                </a:solidFill>
              </a:rPr>
              <a:t>물론이고</a:t>
            </a:r>
            <a:r>
              <a:rPr lang="en-US" altLang="ko-KR" dirty="0">
                <a:solidFill>
                  <a:schemeClr val="tx1"/>
                </a:solidFill>
              </a:rPr>
              <a:t>, CD, </a:t>
            </a:r>
            <a:r>
              <a:rPr lang="ko-KR" altLang="en-US" dirty="0">
                <a:solidFill>
                  <a:schemeClr val="tx1"/>
                </a:solidFill>
              </a:rPr>
              <a:t>게임기</a:t>
            </a:r>
            <a:r>
              <a:rPr lang="en-US" altLang="ko-KR" dirty="0">
                <a:solidFill>
                  <a:schemeClr val="tx1"/>
                </a:solidFill>
              </a:rPr>
              <a:t>(</a:t>
            </a:r>
            <a:r>
              <a:rPr lang="ko-KR" altLang="en-US" dirty="0">
                <a:solidFill>
                  <a:schemeClr val="tx1"/>
                </a:solidFill>
              </a:rPr>
              <a:t>ゲームき</a:t>
            </a:r>
            <a:r>
              <a:rPr lang="en-US" altLang="ko-KR" dirty="0">
                <a:solidFill>
                  <a:schemeClr val="tx1"/>
                </a:solidFill>
              </a:rPr>
              <a:t>), </a:t>
            </a:r>
            <a:r>
              <a:rPr lang="ko-KR" altLang="en-US" dirty="0">
                <a:solidFill>
                  <a:schemeClr val="tx1"/>
                </a:solidFill>
              </a:rPr>
              <a:t>컴퓨터</a:t>
            </a:r>
            <a:r>
              <a:rPr lang="en-US" altLang="ko-KR" dirty="0">
                <a:solidFill>
                  <a:schemeClr val="tx1"/>
                </a:solidFill>
              </a:rPr>
              <a:t>(</a:t>
            </a:r>
            <a:r>
              <a:rPr lang="ko-KR" altLang="en-US" dirty="0">
                <a:solidFill>
                  <a:schemeClr val="tx1"/>
                </a:solidFill>
              </a:rPr>
              <a:t>パソコン</a:t>
            </a:r>
            <a:r>
              <a:rPr lang="en-US" altLang="ko-KR" dirty="0">
                <a:solidFill>
                  <a:schemeClr val="tx1"/>
                </a:solidFill>
              </a:rPr>
              <a:t>), </a:t>
            </a:r>
            <a:r>
              <a:rPr lang="ko-KR" altLang="en-US" dirty="0" err="1" smtClean="0">
                <a:solidFill>
                  <a:schemeClr val="tx1"/>
                </a:solidFill>
              </a:rPr>
              <a:t>스마트폰</a:t>
            </a:r>
            <a:r>
              <a:rPr lang="en-US" altLang="ko-KR" dirty="0">
                <a:solidFill>
                  <a:schemeClr val="tx1"/>
                </a:solidFill>
              </a:rPr>
              <a:t>(</a:t>
            </a:r>
            <a:r>
              <a:rPr lang="ko-KR" altLang="en-US" dirty="0">
                <a:solidFill>
                  <a:schemeClr val="tx1"/>
                </a:solidFill>
              </a:rPr>
              <a:t>スマートホン</a:t>
            </a:r>
            <a:r>
              <a:rPr lang="en-US" altLang="ko-KR" dirty="0">
                <a:solidFill>
                  <a:schemeClr val="tx1"/>
                </a:solidFill>
              </a:rPr>
              <a:t>), </a:t>
            </a:r>
            <a:r>
              <a:rPr lang="ko-KR" altLang="en-US" dirty="0">
                <a:solidFill>
                  <a:schemeClr val="tx1"/>
                </a:solidFill>
              </a:rPr>
              <a:t>옷</a:t>
            </a:r>
            <a:r>
              <a:rPr lang="en-US" altLang="ko-KR" dirty="0">
                <a:solidFill>
                  <a:schemeClr val="tx1"/>
                </a:solidFill>
              </a:rPr>
              <a:t>(</a:t>
            </a:r>
            <a:r>
              <a:rPr lang="ko-KR" altLang="en-US" dirty="0">
                <a:solidFill>
                  <a:schemeClr val="tx1"/>
                </a:solidFill>
              </a:rPr>
              <a:t>ふく</a:t>
            </a:r>
            <a:r>
              <a:rPr lang="en-US" altLang="ko-KR" dirty="0">
                <a:solidFill>
                  <a:schemeClr val="tx1"/>
                </a:solidFill>
              </a:rPr>
              <a:t>), </a:t>
            </a:r>
            <a:r>
              <a:rPr lang="ko-KR" altLang="en-US" dirty="0">
                <a:solidFill>
                  <a:schemeClr val="tx1"/>
                </a:solidFill>
              </a:rPr>
              <a:t>악기</a:t>
            </a:r>
            <a:r>
              <a:rPr lang="en-US" altLang="ko-KR" dirty="0">
                <a:solidFill>
                  <a:schemeClr val="tx1"/>
                </a:solidFill>
              </a:rPr>
              <a:t>(</a:t>
            </a:r>
            <a:r>
              <a:rPr lang="ko-KR" altLang="en-US" dirty="0">
                <a:solidFill>
                  <a:schemeClr val="tx1"/>
                </a:solidFill>
              </a:rPr>
              <a:t>がっき</a:t>
            </a:r>
            <a:r>
              <a:rPr lang="en-US" altLang="ko-KR" dirty="0">
                <a:solidFill>
                  <a:schemeClr val="tx1"/>
                </a:solidFill>
              </a:rPr>
              <a:t>) </a:t>
            </a:r>
            <a:r>
              <a:rPr lang="ko-KR" altLang="en-US" dirty="0" smtClean="0">
                <a:solidFill>
                  <a:schemeClr val="tx1"/>
                </a:solidFill>
              </a:rPr>
              <a:t>등의 </a:t>
            </a:r>
            <a:r>
              <a:rPr lang="ko-KR" altLang="en-US" dirty="0">
                <a:solidFill>
                  <a:schemeClr val="tx1"/>
                </a:solidFill>
              </a:rPr>
              <a:t>중고품도 있어</a:t>
            </a:r>
            <a:r>
              <a:rPr lang="en-US" altLang="ko-KR" dirty="0">
                <a:solidFill>
                  <a:schemeClr val="tx1"/>
                </a:solidFill>
              </a:rPr>
              <a:t>. </a:t>
            </a:r>
            <a:r>
              <a:rPr lang="ko-KR" altLang="en-US" dirty="0">
                <a:solidFill>
                  <a:schemeClr val="tx1"/>
                </a:solidFill>
              </a:rPr>
              <a:t>나도 책을 몇 권 팔아 봤어</a:t>
            </a:r>
            <a:r>
              <a:rPr lang="en-US" altLang="ko-KR" dirty="0">
                <a:solidFill>
                  <a:schemeClr val="tx1"/>
                </a:solidFill>
              </a:rPr>
              <a:t>.</a:t>
            </a:r>
            <a:endParaRPr lang="ko-KR" altLang="en-US" dirty="0">
              <a:solidFill>
                <a:schemeClr val="tx1"/>
              </a:solidFill>
            </a:endParaRPr>
          </a:p>
        </p:txBody>
      </p:sp>
      <p:pic>
        <p:nvPicPr>
          <p:cNvPr id="3" name="그림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9108" y="5085184"/>
            <a:ext cx="1800000" cy="1350000"/>
          </a:xfrm>
          <a:prstGeom prst="rect">
            <a:avLst/>
          </a:prstGeom>
        </p:spPr>
      </p:pic>
      <p:pic>
        <p:nvPicPr>
          <p:cNvPr id="9" name="그림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9108" y="3573016"/>
            <a:ext cx="1800000" cy="135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68897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Administrator\Desktop\캡처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3106"/>
          <a:stretch/>
        </p:blipFill>
        <p:spPr bwMode="auto">
          <a:xfrm>
            <a:off x="395536" y="2628336"/>
            <a:ext cx="2304532" cy="18294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2" descr="C:\Users\Administrator\Desktop\캡처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337"/>
          <a:stretch/>
        </p:blipFill>
        <p:spPr bwMode="auto">
          <a:xfrm>
            <a:off x="6525839" y="2532169"/>
            <a:ext cx="2284767" cy="18294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2" descr="C:\Users\Administrator\Desktop\캡처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624" r="36598"/>
          <a:stretch/>
        </p:blipFill>
        <p:spPr bwMode="auto">
          <a:xfrm>
            <a:off x="3480257" y="2628335"/>
            <a:ext cx="2294626" cy="18294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323528" y="1268760"/>
            <a:ext cx="856895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 smtClean="0"/>
              <a:t>1. </a:t>
            </a:r>
            <a:r>
              <a:rPr lang="ko-KR" altLang="en-US" sz="1400" dirty="0" smtClean="0"/>
              <a:t>잘</a:t>
            </a:r>
            <a:r>
              <a:rPr lang="en-US" altLang="ko-KR" sz="1400" dirty="0" smtClean="0"/>
              <a:t> </a:t>
            </a:r>
            <a:r>
              <a:rPr lang="ko-KR" altLang="en-US" sz="1400" dirty="0" smtClean="0"/>
              <a:t>듣고 대화 내용과 </a:t>
            </a:r>
            <a:r>
              <a:rPr lang="ko-KR" altLang="en-US" sz="1400" dirty="0" err="1" smtClean="0"/>
              <a:t>관계있는</a:t>
            </a:r>
            <a:r>
              <a:rPr lang="ko-KR" altLang="en-US" sz="1400" dirty="0" smtClean="0"/>
              <a:t> 것에 </a:t>
            </a:r>
            <a:r>
              <a:rPr lang="en-US" altLang="ko-KR" sz="1400" dirty="0" smtClean="0"/>
              <a:t>V</a:t>
            </a:r>
            <a:r>
              <a:rPr lang="ko-KR" altLang="en-US" sz="1400" dirty="0" smtClean="0"/>
              <a:t>표 해 봅시다</a:t>
            </a:r>
            <a:r>
              <a:rPr lang="en-US" altLang="ko-KR" sz="1400" dirty="0" smtClean="0"/>
              <a:t>.</a:t>
            </a:r>
            <a:endParaRPr lang="ko-KR" altLang="en-US" sz="1400" dirty="0"/>
          </a:p>
        </p:txBody>
      </p:sp>
      <p:sp>
        <p:nvSpPr>
          <p:cNvPr id="13" name="직사각형 12"/>
          <p:cNvSpPr/>
          <p:nvPr/>
        </p:nvSpPr>
        <p:spPr>
          <a:xfrm>
            <a:off x="1187624" y="4509120"/>
            <a:ext cx="720080" cy="720080"/>
          </a:xfrm>
          <a:prstGeom prst="rect">
            <a:avLst/>
          </a:prstGeom>
          <a:noFill/>
          <a:ln w="12700"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직사각형 13"/>
          <p:cNvSpPr/>
          <p:nvPr/>
        </p:nvSpPr>
        <p:spPr>
          <a:xfrm>
            <a:off x="4247964" y="4509120"/>
            <a:ext cx="720080" cy="720080"/>
          </a:xfrm>
          <a:prstGeom prst="rect">
            <a:avLst/>
          </a:prstGeom>
          <a:noFill/>
          <a:ln w="12700"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직사각형 14"/>
          <p:cNvSpPr/>
          <p:nvPr/>
        </p:nvSpPr>
        <p:spPr>
          <a:xfrm>
            <a:off x="7308184" y="4509120"/>
            <a:ext cx="720080" cy="720080"/>
          </a:xfrm>
          <a:prstGeom prst="rect">
            <a:avLst/>
          </a:prstGeom>
          <a:noFill/>
          <a:ln w="12700"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6" name="TextBox 15"/>
          <p:cNvSpPr txBox="1"/>
          <p:nvPr/>
        </p:nvSpPr>
        <p:spPr>
          <a:xfrm>
            <a:off x="7428997" y="4592161"/>
            <a:ext cx="478453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3000" dirty="0" smtClean="0">
                <a:solidFill>
                  <a:srgbClr val="FF0000"/>
                </a:solidFill>
              </a:rPr>
              <a:t>V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467544" y="2267580"/>
            <a:ext cx="9361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 smtClean="0">
                <a:solidFill>
                  <a:schemeClr val="bg2">
                    <a:lumMod val="50000"/>
                  </a:schemeClr>
                </a:solidFill>
                <a:latin typeface="ＭＳ Ｐゴシック"/>
              </a:rPr>
              <a:t>➊</a:t>
            </a:r>
            <a:endParaRPr lang="ko-KR" altLang="en-US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527884" y="2267580"/>
            <a:ext cx="9361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 smtClean="0">
                <a:solidFill>
                  <a:schemeClr val="bg2">
                    <a:lumMod val="50000"/>
                  </a:schemeClr>
                </a:solidFill>
                <a:latin typeface="ＭＳ Ｐゴシック"/>
              </a:rPr>
              <a:t>➋</a:t>
            </a:r>
            <a:endParaRPr lang="ko-KR" altLang="en-US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588224" y="2267580"/>
            <a:ext cx="9361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 smtClean="0">
                <a:solidFill>
                  <a:schemeClr val="bg2">
                    <a:lumMod val="50000"/>
                  </a:schemeClr>
                </a:solidFill>
                <a:latin typeface="ＭＳ Ｐゴシック"/>
              </a:rPr>
              <a:t>➌</a:t>
            </a:r>
            <a:endParaRPr lang="ko-KR" altLang="en-US" dirty="0">
              <a:solidFill>
                <a:schemeClr val="bg2">
                  <a:lumMod val="50000"/>
                </a:schemeClr>
              </a:solidFill>
            </a:endParaRPr>
          </a:p>
        </p:txBody>
      </p:sp>
      <p:pic>
        <p:nvPicPr>
          <p:cNvPr id="2" name="43-1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788044" y="1242648"/>
            <a:ext cx="360000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02789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9137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16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23528" y="1268760"/>
            <a:ext cx="856895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 smtClean="0"/>
              <a:t>2. </a:t>
            </a:r>
            <a:r>
              <a:rPr lang="ko-KR" altLang="en-US" sz="1400" dirty="0" smtClean="0"/>
              <a:t>빈칸에 공통으로 들어갈 표현으로 알맞은 것을 골라 봅시다</a:t>
            </a:r>
            <a:r>
              <a:rPr lang="en-US" altLang="ko-KR" sz="1400" dirty="0" smtClean="0"/>
              <a:t>.</a:t>
            </a:r>
            <a:endParaRPr lang="ko-KR" altLang="en-US" sz="1400" dirty="0"/>
          </a:p>
        </p:txBody>
      </p:sp>
      <p:sp>
        <p:nvSpPr>
          <p:cNvPr id="4" name="TextBox 3"/>
          <p:cNvSpPr txBox="1"/>
          <p:nvPr/>
        </p:nvSpPr>
        <p:spPr>
          <a:xfrm>
            <a:off x="827584" y="4490536"/>
            <a:ext cx="79928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 smtClean="0">
                <a:solidFill>
                  <a:schemeClr val="bg2">
                    <a:lumMod val="50000"/>
                  </a:schemeClr>
                </a:solidFill>
                <a:latin typeface="ＭＳ Ｐゴシック"/>
              </a:rPr>
              <a:t>➊</a:t>
            </a:r>
            <a:r>
              <a:rPr lang="ko-KR" altLang="en-US" dirty="0">
                <a:latin typeface="ＭＳ Ｐゴシック"/>
              </a:rPr>
              <a:t> </a:t>
            </a:r>
            <a:r>
              <a:rPr lang="ja-JP" altLang="en-US" dirty="0">
                <a:latin typeface="ＭＳ Ｐゴシック"/>
              </a:rPr>
              <a:t>た</a:t>
            </a:r>
            <a:r>
              <a:rPr lang="ko-KR" altLang="en-US" dirty="0" smtClean="0">
                <a:latin typeface="ＭＳ Ｐゴシック"/>
              </a:rPr>
              <a:t>            </a:t>
            </a:r>
            <a:r>
              <a:rPr lang="ko-KR" altLang="en-US" dirty="0" smtClean="0">
                <a:solidFill>
                  <a:schemeClr val="bg2">
                    <a:lumMod val="50000"/>
                  </a:schemeClr>
                </a:solidFill>
                <a:latin typeface="ＭＳ Ｐゴシック"/>
              </a:rPr>
              <a:t>➋</a:t>
            </a:r>
            <a:r>
              <a:rPr lang="ko-KR" altLang="en-US" dirty="0" smtClean="0">
                <a:latin typeface="ＭＳ Ｐゴシック"/>
              </a:rPr>
              <a:t> </a:t>
            </a:r>
            <a:r>
              <a:rPr lang="ja-JP" altLang="en-US" dirty="0">
                <a:latin typeface="ＭＳ Ｐゴシック"/>
              </a:rPr>
              <a:t>たち</a:t>
            </a:r>
            <a:r>
              <a:rPr lang="ko-KR" altLang="en-US" dirty="0" smtClean="0">
                <a:latin typeface="ＭＳ Ｐゴシック"/>
              </a:rPr>
              <a:t>            </a:t>
            </a:r>
            <a:r>
              <a:rPr lang="ko-KR" altLang="en-US" dirty="0" smtClean="0">
                <a:solidFill>
                  <a:schemeClr val="bg2">
                    <a:lumMod val="50000"/>
                  </a:schemeClr>
                </a:solidFill>
                <a:latin typeface="ＭＳ Ｐゴシック"/>
              </a:rPr>
              <a:t>➌</a:t>
            </a:r>
            <a:r>
              <a:rPr lang="ko-KR" altLang="en-US" dirty="0" smtClean="0">
                <a:latin typeface="ＭＳ Ｐゴシック"/>
              </a:rPr>
              <a:t> </a:t>
            </a:r>
            <a:r>
              <a:rPr lang="ja-JP" altLang="en-US" dirty="0">
                <a:latin typeface="ＭＳ Ｐゴシック"/>
              </a:rPr>
              <a:t>たり</a:t>
            </a:r>
            <a:r>
              <a:rPr lang="ko-KR" altLang="en-US" dirty="0" smtClean="0">
                <a:latin typeface="ＭＳ Ｐゴシック"/>
              </a:rPr>
              <a:t>            </a:t>
            </a:r>
            <a:r>
              <a:rPr lang="ko-KR" altLang="en-US" dirty="0" smtClean="0">
                <a:solidFill>
                  <a:schemeClr val="bg2">
                    <a:lumMod val="50000"/>
                  </a:schemeClr>
                </a:solidFill>
                <a:latin typeface="ＭＳ Ｐゴシック"/>
              </a:rPr>
              <a:t>➍</a:t>
            </a:r>
            <a:r>
              <a:rPr lang="ko-KR" altLang="en-US" dirty="0" smtClean="0">
                <a:latin typeface="ＭＳ Ｐゴシック"/>
              </a:rPr>
              <a:t> </a:t>
            </a:r>
            <a:r>
              <a:rPr lang="ja-JP" altLang="en-US" dirty="0" smtClean="0">
                <a:latin typeface="ＭＳ Ｐゴシック"/>
              </a:rPr>
              <a:t>ても</a:t>
            </a:r>
            <a:r>
              <a:rPr lang="ko-KR" altLang="en-US" dirty="0" smtClean="0">
                <a:latin typeface="ＭＳ Ｐゴシック"/>
              </a:rPr>
              <a:t>            </a:t>
            </a:r>
            <a:r>
              <a:rPr lang="ko-KR" altLang="en-US" dirty="0" smtClean="0">
                <a:solidFill>
                  <a:schemeClr val="bg2">
                    <a:lumMod val="50000"/>
                  </a:schemeClr>
                </a:solidFill>
                <a:latin typeface="ＭＳ Ｐゴシック"/>
              </a:rPr>
              <a:t>➎</a:t>
            </a:r>
            <a:r>
              <a:rPr lang="ko-KR" altLang="en-US" dirty="0" smtClean="0">
                <a:latin typeface="ＭＳ Ｐゴシック"/>
              </a:rPr>
              <a:t> </a:t>
            </a:r>
            <a:r>
              <a:rPr lang="ja-JP" altLang="en-US" dirty="0">
                <a:latin typeface="ＭＳ Ｐゴシック"/>
              </a:rPr>
              <a:t>には</a:t>
            </a:r>
            <a:endParaRPr lang="ko-KR" altLang="en-US" dirty="0"/>
          </a:p>
        </p:txBody>
      </p:sp>
      <p:sp>
        <p:nvSpPr>
          <p:cNvPr id="5" name="타원 4"/>
          <p:cNvSpPr/>
          <p:nvPr/>
        </p:nvSpPr>
        <p:spPr>
          <a:xfrm>
            <a:off x="2195736" y="4490536"/>
            <a:ext cx="369332" cy="36933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모서리가 둥근 직사각형 1"/>
          <p:cNvSpPr/>
          <p:nvPr/>
        </p:nvSpPr>
        <p:spPr>
          <a:xfrm>
            <a:off x="683568" y="1988840"/>
            <a:ext cx="7632848" cy="1944216"/>
          </a:xfrm>
          <a:prstGeom prst="roundRect">
            <a:avLst/>
          </a:prstGeom>
          <a:noFill/>
          <a:ln w="12700"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200150" lvl="2" indent="-285750">
              <a:buClr>
                <a:schemeClr val="accent4">
                  <a:lumMod val="75000"/>
                </a:schemeClr>
              </a:buClr>
              <a:buFont typeface="Arial" pitchFamily="34" charset="0"/>
              <a:buChar char="•"/>
            </a:pPr>
            <a:r>
              <a:rPr lang="ja-JP" altLang="en-US" dirty="0" smtClean="0">
                <a:solidFill>
                  <a:schemeClr val="tx1"/>
                </a:solidFill>
              </a:rPr>
              <a:t>えいがを　見</a:t>
            </a:r>
            <a:r>
              <a:rPr lang="ja-JP" altLang="en-US" u="sng" dirty="0" smtClean="0">
                <a:solidFill>
                  <a:schemeClr val="tx1"/>
                </a:solidFill>
              </a:rPr>
              <a:t>　　　　　　</a:t>
            </a:r>
            <a:r>
              <a:rPr lang="ja-JP" altLang="en-US" dirty="0" smtClean="0">
                <a:solidFill>
                  <a:schemeClr val="tx1"/>
                </a:solidFill>
              </a:rPr>
              <a:t>どうですか。</a:t>
            </a:r>
            <a:endParaRPr lang="en-US" altLang="ja-JP" dirty="0" smtClean="0">
              <a:solidFill>
                <a:schemeClr val="tx1"/>
              </a:solidFill>
            </a:endParaRPr>
          </a:p>
          <a:p>
            <a:pPr marL="285750" indent="-285750">
              <a:buClr>
                <a:schemeClr val="accent4">
                  <a:lumMod val="75000"/>
                </a:schemeClr>
              </a:buClr>
              <a:buFont typeface="Arial" pitchFamily="34" charset="0"/>
              <a:buChar char="•"/>
            </a:pPr>
            <a:endParaRPr lang="en-US" altLang="ja-JP" dirty="0" smtClean="0">
              <a:solidFill>
                <a:schemeClr val="tx1"/>
              </a:solidFill>
            </a:endParaRPr>
          </a:p>
          <a:p>
            <a:pPr marL="1200150" lvl="2" indent="-285750">
              <a:buClr>
                <a:schemeClr val="accent4">
                  <a:lumMod val="75000"/>
                </a:schemeClr>
              </a:buClr>
              <a:buFont typeface="Arial" pitchFamily="34" charset="0"/>
              <a:buChar char="•"/>
            </a:pPr>
            <a:r>
              <a:rPr lang="ja-JP" altLang="en-US" dirty="0">
                <a:solidFill>
                  <a:schemeClr val="tx1"/>
                </a:solidFill>
              </a:rPr>
              <a:t>まん</a:t>
            </a:r>
            <a:r>
              <a:rPr lang="ja-JP" altLang="en-US" dirty="0" smtClean="0">
                <a:solidFill>
                  <a:schemeClr val="tx1"/>
                </a:solidFill>
              </a:rPr>
              <a:t>が部に　入っ</a:t>
            </a:r>
            <a:r>
              <a:rPr lang="ja-JP" altLang="en-US" u="sng" dirty="0" smtClean="0">
                <a:solidFill>
                  <a:schemeClr val="tx1"/>
                </a:solidFill>
              </a:rPr>
              <a:t>　　　　　　</a:t>
            </a:r>
            <a:r>
              <a:rPr lang="ja-JP" altLang="en-US" dirty="0" smtClean="0">
                <a:solidFill>
                  <a:schemeClr val="tx1"/>
                </a:solidFill>
              </a:rPr>
              <a:t>どうですか。</a:t>
            </a:r>
            <a:endParaRPr lang="ko-KR" altLang="en-US" dirty="0">
              <a:solidFill>
                <a:schemeClr val="tx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059832" y="2395010"/>
            <a:ext cx="216024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700" dirty="0" smtClean="0"/>
              <a:t>み</a:t>
            </a:r>
            <a:endParaRPr lang="ko-KR" altLang="en-US" sz="700" dirty="0"/>
          </a:p>
        </p:txBody>
      </p:sp>
      <p:sp>
        <p:nvSpPr>
          <p:cNvPr id="9" name="TextBox 8"/>
          <p:cNvSpPr txBox="1"/>
          <p:nvPr/>
        </p:nvSpPr>
        <p:spPr>
          <a:xfrm>
            <a:off x="2691166" y="2959908"/>
            <a:ext cx="216024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700" dirty="0" smtClean="0"/>
              <a:t>ぶ</a:t>
            </a:r>
            <a:endParaRPr lang="ko-KR" altLang="en-US" sz="700" dirty="0"/>
          </a:p>
        </p:txBody>
      </p:sp>
      <p:sp>
        <p:nvSpPr>
          <p:cNvPr id="10" name="TextBox 9"/>
          <p:cNvSpPr txBox="1"/>
          <p:nvPr/>
        </p:nvSpPr>
        <p:spPr>
          <a:xfrm>
            <a:off x="3258604" y="2958080"/>
            <a:ext cx="360040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700" dirty="0" smtClean="0"/>
              <a:t>はい</a:t>
            </a:r>
            <a:endParaRPr lang="ko-KR" altLang="en-US" sz="700" dirty="0"/>
          </a:p>
        </p:txBody>
      </p:sp>
    </p:spTree>
    <p:extLst>
      <p:ext uri="{BB962C8B-B14F-4D97-AF65-F5344CB8AC3E}">
        <p14:creationId xmlns:p14="http://schemas.microsoft.com/office/powerpoint/2010/main" val="35902212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23528" y="1268760"/>
            <a:ext cx="856895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 smtClean="0"/>
              <a:t>3. </a:t>
            </a:r>
            <a:r>
              <a:rPr lang="ko-KR" altLang="en-US" sz="1400" dirty="0" smtClean="0"/>
              <a:t>밑줄 친 부분에 들어갈 표현으로 알맞은 것을 골라 봅시다</a:t>
            </a:r>
            <a:r>
              <a:rPr lang="en-US" altLang="ko-KR" sz="1400" dirty="0" smtClean="0"/>
              <a:t>.</a:t>
            </a:r>
            <a:endParaRPr lang="ko-KR" altLang="en-US" sz="1400" dirty="0"/>
          </a:p>
        </p:txBody>
      </p:sp>
      <p:sp>
        <p:nvSpPr>
          <p:cNvPr id="4" name="TextBox 3"/>
          <p:cNvSpPr txBox="1"/>
          <p:nvPr/>
        </p:nvSpPr>
        <p:spPr>
          <a:xfrm>
            <a:off x="827584" y="3933056"/>
            <a:ext cx="799288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 smtClean="0">
                <a:solidFill>
                  <a:schemeClr val="bg2">
                    <a:lumMod val="50000"/>
                  </a:schemeClr>
                </a:solidFill>
                <a:latin typeface="ＭＳ Ｐゴシック"/>
              </a:rPr>
              <a:t>➊</a:t>
            </a:r>
            <a:r>
              <a:rPr lang="ko-KR" altLang="en-US" dirty="0">
                <a:latin typeface="ＭＳ Ｐゴシック"/>
              </a:rPr>
              <a:t> </a:t>
            </a:r>
            <a:r>
              <a:rPr lang="ja-JP" altLang="en-US" dirty="0" smtClean="0">
                <a:latin typeface="ＭＳ Ｐゴシック"/>
              </a:rPr>
              <a:t>どうも</a:t>
            </a:r>
            <a:r>
              <a:rPr lang="en-US" altLang="ko-KR" dirty="0" smtClean="0">
                <a:latin typeface="ＭＳ Ｐゴシック"/>
              </a:rPr>
              <a:t>			</a:t>
            </a:r>
            <a:r>
              <a:rPr lang="ko-KR" altLang="en-US" dirty="0" smtClean="0">
                <a:solidFill>
                  <a:schemeClr val="bg2">
                    <a:lumMod val="50000"/>
                  </a:schemeClr>
                </a:solidFill>
                <a:latin typeface="ＭＳ Ｐゴシック"/>
              </a:rPr>
              <a:t>➋</a:t>
            </a:r>
            <a:r>
              <a:rPr lang="ko-KR" altLang="en-US" dirty="0" smtClean="0">
                <a:latin typeface="ＭＳ Ｐゴシック"/>
              </a:rPr>
              <a:t> </a:t>
            </a:r>
            <a:r>
              <a:rPr lang="ja-JP" altLang="en-US" dirty="0" smtClean="0">
                <a:latin typeface="ＭＳ Ｐゴシック"/>
              </a:rPr>
              <a:t>すわった</a:t>
            </a:r>
            <a:r>
              <a:rPr lang="en-US" altLang="ko-KR" dirty="0" smtClean="0">
                <a:latin typeface="ＭＳ Ｐゴシック"/>
              </a:rPr>
              <a:t>		</a:t>
            </a:r>
            <a:r>
              <a:rPr lang="ko-KR" altLang="en-US" dirty="0" smtClean="0">
                <a:solidFill>
                  <a:schemeClr val="bg2">
                    <a:lumMod val="50000"/>
                  </a:schemeClr>
                </a:solidFill>
                <a:latin typeface="ＭＳ Ｐゴシック"/>
              </a:rPr>
              <a:t>➌</a:t>
            </a:r>
            <a:r>
              <a:rPr lang="ko-KR" altLang="en-US" dirty="0" smtClean="0">
                <a:latin typeface="ＭＳ Ｐゴシック"/>
              </a:rPr>
              <a:t> </a:t>
            </a:r>
            <a:r>
              <a:rPr lang="ja-JP" altLang="en-US" dirty="0" smtClean="0">
                <a:latin typeface="ＭＳ Ｐゴシック"/>
              </a:rPr>
              <a:t>すわります</a:t>
            </a:r>
            <a:r>
              <a:rPr lang="ko-KR" altLang="en-US" dirty="0" smtClean="0">
                <a:latin typeface="ＭＳ Ｐゴシック"/>
              </a:rPr>
              <a:t>            </a:t>
            </a:r>
            <a:endParaRPr lang="en-US" altLang="ko-KR" dirty="0" smtClean="0">
              <a:latin typeface="ＭＳ Ｐゴシック"/>
            </a:endParaRPr>
          </a:p>
          <a:p>
            <a:endParaRPr lang="en-US" altLang="ko-KR" dirty="0">
              <a:solidFill>
                <a:schemeClr val="bg2">
                  <a:lumMod val="50000"/>
                </a:schemeClr>
              </a:solidFill>
              <a:latin typeface="ＭＳ Ｐゴシック"/>
            </a:endParaRPr>
          </a:p>
          <a:p>
            <a:r>
              <a:rPr lang="ko-KR" altLang="en-US" dirty="0" smtClean="0">
                <a:solidFill>
                  <a:schemeClr val="bg2">
                    <a:lumMod val="50000"/>
                  </a:schemeClr>
                </a:solidFill>
                <a:latin typeface="ＭＳ Ｐゴシック"/>
              </a:rPr>
              <a:t>➍</a:t>
            </a:r>
            <a:r>
              <a:rPr lang="ko-KR" altLang="en-US" dirty="0" smtClean="0">
                <a:latin typeface="ＭＳ Ｐゴシック"/>
              </a:rPr>
              <a:t> </a:t>
            </a:r>
            <a:r>
              <a:rPr lang="ja-JP" altLang="en-US" dirty="0" smtClean="0">
                <a:latin typeface="ＭＳ Ｐゴシック"/>
              </a:rPr>
              <a:t>すわりましょう</a:t>
            </a:r>
            <a:r>
              <a:rPr lang="en-US" altLang="ja-JP" dirty="0" smtClean="0">
                <a:latin typeface="ＭＳ Ｐゴシック"/>
              </a:rPr>
              <a:t>	</a:t>
            </a:r>
            <a:r>
              <a:rPr lang="en-US" altLang="ko-KR" dirty="0" smtClean="0">
                <a:latin typeface="ＭＳ Ｐゴシック"/>
              </a:rPr>
              <a:t>	</a:t>
            </a:r>
            <a:r>
              <a:rPr lang="ko-KR" altLang="en-US" dirty="0" smtClean="0">
                <a:latin typeface="ＭＳ Ｐゴシック"/>
              </a:rPr>
              <a:t> </a:t>
            </a:r>
            <a:r>
              <a:rPr lang="ko-KR" altLang="en-US" dirty="0" smtClean="0">
                <a:solidFill>
                  <a:schemeClr val="bg2">
                    <a:lumMod val="50000"/>
                  </a:schemeClr>
                </a:solidFill>
                <a:latin typeface="ＭＳ Ｐゴシック"/>
              </a:rPr>
              <a:t>➎</a:t>
            </a:r>
            <a:r>
              <a:rPr lang="ko-KR" altLang="en-US" dirty="0" smtClean="0">
                <a:latin typeface="ＭＳ Ｐゴシック"/>
              </a:rPr>
              <a:t> </a:t>
            </a:r>
            <a:r>
              <a:rPr lang="ja-JP" altLang="en-US" dirty="0" smtClean="0">
                <a:latin typeface="ＭＳ Ｐゴシック"/>
              </a:rPr>
              <a:t>かまいませんよ</a:t>
            </a:r>
            <a:endParaRPr lang="ko-KR" altLang="en-US" dirty="0"/>
          </a:p>
        </p:txBody>
      </p:sp>
      <p:sp>
        <p:nvSpPr>
          <p:cNvPr id="5" name="타원 4"/>
          <p:cNvSpPr/>
          <p:nvPr/>
        </p:nvSpPr>
        <p:spPr>
          <a:xfrm>
            <a:off x="3661774" y="4487054"/>
            <a:ext cx="369332" cy="36933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모서리가 둥근 직사각형 6"/>
          <p:cNvSpPr/>
          <p:nvPr/>
        </p:nvSpPr>
        <p:spPr>
          <a:xfrm>
            <a:off x="683568" y="2024844"/>
            <a:ext cx="7776864" cy="1512168"/>
          </a:xfrm>
          <a:prstGeom prst="roundRect">
            <a:avLst/>
          </a:prstGeom>
          <a:noFill/>
          <a:ln w="12700"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200000"/>
              </a:lnSpc>
            </a:pPr>
            <a:r>
              <a:rPr lang="en-US" altLang="ko-KR" dirty="0" smtClean="0">
                <a:solidFill>
                  <a:schemeClr val="accent4"/>
                </a:solidFill>
              </a:rPr>
              <a:t>A</a:t>
            </a:r>
            <a:r>
              <a:rPr lang="en-US" altLang="ko-KR" dirty="0"/>
              <a:t>	</a:t>
            </a:r>
            <a:r>
              <a:rPr lang="ja-JP" altLang="en-US" dirty="0" smtClean="0">
                <a:solidFill>
                  <a:schemeClr val="tx1"/>
                </a:solidFill>
              </a:rPr>
              <a:t>すみません。ここに　すわっても　いいですか。</a:t>
            </a:r>
            <a:r>
              <a:rPr lang="ja-JP" altLang="en-US" dirty="0" smtClean="0"/>
              <a:t>ま</a:t>
            </a:r>
            <a:r>
              <a:rPr lang="ja-JP" altLang="en-US" dirty="0"/>
              <a:t>すか。</a:t>
            </a:r>
            <a:endParaRPr lang="en-US" altLang="ja-JP" dirty="0"/>
          </a:p>
          <a:p>
            <a:pPr>
              <a:lnSpc>
                <a:spcPct val="200000"/>
              </a:lnSpc>
            </a:pPr>
            <a:r>
              <a:rPr lang="en-US" altLang="ko-KR" dirty="0">
                <a:solidFill>
                  <a:schemeClr val="tx2"/>
                </a:solidFill>
              </a:rPr>
              <a:t>B</a:t>
            </a:r>
            <a:r>
              <a:rPr lang="en-US" altLang="ko-KR" dirty="0">
                <a:solidFill>
                  <a:schemeClr val="tx1"/>
                </a:solidFill>
              </a:rPr>
              <a:t>	</a:t>
            </a:r>
            <a:r>
              <a:rPr lang="ja-JP" altLang="en-US" dirty="0" smtClean="0">
                <a:solidFill>
                  <a:schemeClr val="tx1"/>
                </a:solidFill>
              </a:rPr>
              <a:t>はい、</a:t>
            </a:r>
            <a:r>
              <a:rPr lang="ja-JP" altLang="en-US" u="sng" dirty="0" smtClean="0">
                <a:solidFill>
                  <a:schemeClr val="tx1"/>
                </a:solidFill>
              </a:rPr>
              <a:t>　　　　　　　　　　　　　　　　</a:t>
            </a:r>
            <a:r>
              <a:rPr lang="ja-JP" altLang="en-US" dirty="0" smtClean="0">
                <a:solidFill>
                  <a:schemeClr val="tx1"/>
                </a:solidFill>
              </a:rPr>
              <a:t>。</a:t>
            </a:r>
            <a:r>
              <a:rPr lang="ja-JP" altLang="en-US" dirty="0" smtClean="0"/>
              <a:t>が</a:t>
            </a:r>
            <a:r>
              <a:rPr lang="ja-JP" altLang="en-US" dirty="0"/>
              <a:t>　いいです。</a:t>
            </a:r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31026051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그림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87070" y="4205158"/>
            <a:ext cx="819150" cy="4191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23528" y="1268760"/>
            <a:ext cx="856895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 smtClean="0"/>
              <a:t>4. </a:t>
            </a:r>
            <a:r>
              <a:rPr lang="ko-KR" altLang="en-US" sz="1400" dirty="0" smtClean="0"/>
              <a:t>대화의 빈칸에 들어갈 말을 보기에서 골라 써 봅시다</a:t>
            </a:r>
            <a:r>
              <a:rPr lang="en-US" altLang="ko-KR" sz="1400" dirty="0" smtClean="0"/>
              <a:t>.</a:t>
            </a:r>
            <a:endParaRPr lang="ko-KR" altLang="en-US" sz="1400" dirty="0"/>
          </a:p>
        </p:txBody>
      </p:sp>
      <p:sp>
        <p:nvSpPr>
          <p:cNvPr id="7" name="모서리가 둥근 직사각형 6"/>
          <p:cNvSpPr/>
          <p:nvPr/>
        </p:nvSpPr>
        <p:spPr>
          <a:xfrm>
            <a:off x="2826100" y="4581128"/>
            <a:ext cx="6183334" cy="558062"/>
          </a:xfrm>
          <a:prstGeom prst="roundRect">
            <a:avLst/>
          </a:prstGeom>
          <a:noFill/>
          <a:ln w="12700"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200000"/>
              </a:lnSpc>
            </a:pPr>
            <a:r>
              <a:rPr lang="ja-JP" altLang="en-US" dirty="0">
                <a:solidFill>
                  <a:schemeClr val="tx1"/>
                </a:solidFill>
              </a:rPr>
              <a:t>おかげさま</a:t>
            </a:r>
            <a:r>
              <a:rPr lang="ja-JP" altLang="en-US" dirty="0" smtClean="0">
                <a:solidFill>
                  <a:schemeClr val="tx1"/>
                </a:solidFill>
              </a:rPr>
              <a:t>で　　　まだまだです　　　よろしくい　お伝えください</a:t>
            </a:r>
            <a:endParaRPr lang="en-US" altLang="ja-JP" dirty="0">
              <a:solidFill>
                <a:schemeClr val="tx1"/>
              </a:solidFill>
            </a:endParaRPr>
          </a:p>
        </p:txBody>
      </p:sp>
      <p:pic>
        <p:nvPicPr>
          <p:cNvPr id="3074" name="Picture 2" descr="C:\Users\Administrator\Desktop\캡처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2432" y="2924944"/>
            <a:ext cx="2379958" cy="20967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직사각형 16"/>
          <p:cNvSpPr/>
          <p:nvPr/>
        </p:nvSpPr>
        <p:spPr>
          <a:xfrm>
            <a:off x="2826100" y="2772998"/>
            <a:ext cx="618333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ko-KR" dirty="0">
                <a:solidFill>
                  <a:schemeClr val="accent4"/>
                </a:solidFill>
              </a:rPr>
              <a:t>A</a:t>
            </a:r>
            <a:r>
              <a:rPr lang="en-US" altLang="ko-KR" dirty="0"/>
              <a:t>	</a:t>
            </a:r>
            <a:r>
              <a:rPr lang="ja-JP" altLang="en-US" dirty="0" smtClean="0"/>
              <a:t>日本語、上手ですね。</a:t>
            </a:r>
            <a:endParaRPr lang="en-US" altLang="ja-JP" dirty="0"/>
          </a:p>
          <a:p>
            <a:pPr>
              <a:lnSpc>
                <a:spcPct val="200000"/>
              </a:lnSpc>
            </a:pPr>
            <a:r>
              <a:rPr lang="en-US" altLang="ko-KR" dirty="0">
                <a:solidFill>
                  <a:schemeClr val="tx2"/>
                </a:solidFill>
              </a:rPr>
              <a:t>B</a:t>
            </a:r>
            <a:r>
              <a:rPr lang="en-US" altLang="ko-KR" dirty="0"/>
              <a:t>	</a:t>
            </a:r>
            <a:r>
              <a:rPr lang="ja-JP" altLang="en-US" dirty="0" smtClean="0"/>
              <a:t>いいえ、</a:t>
            </a:r>
            <a:r>
              <a:rPr lang="ja-JP" altLang="en-US" u="sng" dirty="0" smtClean="0"/>
              <a:t>　　　　　　　　　　　　　　　　　　　　　　　　</a:t>
            </a:r>
            <a:r>
              <a:rPr lang="ja-JP" altLang="en-US" dirty="0" smtClean="0"/>
              <a:t>。</a:t>
            </a:r>
            <a:endParaRPr lang="en-US" altLang="ja-JP" dirty="0"/>
          </a:p>
        </p:txBody>
      </p:sp>
      <p:sp>
        <p:nvSpPr>
          <p:cNvPr id="18" name="TextBox 17"/>
          <p:cNvSpPr txBox="1"/>
          <p:nvPr/>
        </p:nvSpPr>
        <p:spPr>
          <a:xfrm>
            <a:off x="3834668" y="2852936"/>
            <a:ext cx="881804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700" dirty="0" smtClean="0"/>
              <a:t>に　ほん　ご</a:t>
            </a:r>
            <a:endParaRPr lang="ko-KR" altLang="en-US" sz="700" dirty="0"/>
          </a:p>
        </p:txBody>
      </p:sp>
      <p:sp>
        <p:nvSpPr>
          <p:cNvPr id="20" name="TextBox 19"/>
          <p:cNvSpPr txBox="1"/>
          <p:nvPr/>
        </p:nvSpPr>
        <p:spPr>
          <a:xfrm>
            <a:off x="4663804" y="2852936"/>
            <a:ext cx="881804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700" dirty="0" smtClean="0"/>
              <a:t>じょうず</a:t>
            </a:r>
            <a:endParaRPr lang="ko-KR" altLang="en-US" sz="700" dirty="0"/>
          </a:p>
        </p:txBody>
      </p:sp>
      <p:sp>
        <p:nvSpPr>
          <p:cNvPr id="2" name="직사각형 1"/>
          <p:cNvSpPr/>
          <p:nvPr/>
        </p:nvSpPr>
        <p:spPr>
          <a:xfrm>
            <a:off x="4580948" y="3429000"/>
            <a:ext cx="145103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ja-JP" altLang="en-US" dirty="0">
                <a:solidFill>
                  <a:srgbClr val="FF0000"/>
                </a:solidFill>
              </a:rPr>
              <a:t>まだまだです</a:t>
            </a:r>
            <a:endParaRPr lang="ko-KR" alt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02710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27884" y="692695"/>
            <a:ext cx="49685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 smtClean="0"/>
              <a:t>3. </a:t>
            </a:r>
            <a:r>
              <a:rPr lang="ko-KR" altLang="en-US" sz="1400" dirty="0" smtClean="0"/>
              <a:t>잘</a:t>
            </a:r>
            <a:r>
              <a:rPr lang="en-US" altLang="ko-KR" sz="1400" dirty="0" smtClean="0"/>
              <a:t> </a:t>
            </a:r>
            <a:r>
              <a:rPr lang="ko-KR" altLang="en-US" sz="1400" dirty="0" smtClean="0"/>
              <a:t>듣고 빈칸에 들어갈 말을 쓴 후</a:t>
            </a:r>
            <a:r>
              <a:rPr lang="en-US" altLang="ko-KR" sz="1400" dirty="0" smtClean="0"/>
              <a:t>, </a:t>
            </a:r>
            <a:r>
              <a:rPr lang="ko-KR" altLang="en-US" sz="1400" dirty="0" smtClean="0"/>
              <a:t>무엇을 뜻하는지 생각해 봅시다</a:t>
            </a:r>
            <a:r>
              <a:rPr lang="en-US" altLang="ko-KR" sz="1400" dirty="0" smtClean="0"/>
              <a:t>.</a:t>
            </a:r>
            <a:endParaRPr lang="ko-KR" altLang="en-US" sz="1400" dirty="0"/>
          </a:p>
        </p:txBody>
      </p:sp>
      <p:pic>
        <p:nvPicPr>
          <p:cNvPr id="3" name="그림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1556792"/>
            <a:ext cx="7956376" cy="3685893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195736" y="5379198"/>
            <a:ext cx="57606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dirty="0"/>
              <a:t>えいが</a:t>
            </a:r>
            <a:r>
              <a:rPr lang="ja-JP" altLang="en-US" dirty="0" smtClean="0"/>
              <a:t>を　　　　たり、本を　　　　　　　　だりします。</a:t>
            </a:r>
            <a:endParaRPr lang="ko-KR" altLang="en-US" dirty="0"/>
          </a:p>
        </p:txBody>
      </p:sp>
      <p:pic>
        <p:nvPicPr>
          <p:cNvPr id="2050" name="Picture 2" descr="C:\Users\Administrator\Desktop\캡처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89860" y="5310941"/>
            <a:ext cx="518044" cy="5058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C:\Users\Administrator\Desktop\캡처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33764" y="5310940"/>
            <a:ext cx="518044" cy="5058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C:\Users\Administrator\Desktop\캡처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01888" y="5310939"/>
            <a:ext cx="518044" cy="5058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3258604" y="5370572"/>
            <a:ext cx="7560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dirty="0" smtClean="0">
                <a:solidFill>
                  <a:srgbClr val="FF0000"/>
                </a:solidFill>
              </a:rPr>
              <a:t>み</a:t>
            </a:r>
            <a:endParaRPr lang="ko-KR" altLang="en-US" dirty="0">
              <a:solidFill>
                <a:srgbClr val="FF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804935" y="5379198"/>
            <a:ext cx="7560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dirty="0" smtClean="0">
                <a:solidFill>
                  <a:srgbClr val="FF0000"/>
                </a:solidFill>
              </a:rPr>
              <a:t>よ</a:t>
            </a:r>
            <a:endParaRPr lang="ko-KR" altLang="en-US" dirty="0">
              <a:solidFill>
                <a:srgbClr val="FF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362588" y="5379198"/>
            <a:ext cx="7560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dirty="0" smtClean="0">
                <a:solidFill>
                  <a:srgbClr val="FF0000"/>
                </a:solidFill>
              </a:rPr>
              <a:t>ん</a:t>
            </a:r>
            <a:endParaRPr lang="ko-KR" altLang="en-US" dirty="0">
              <a:solidFill>
                <a:srgbClr val="FF0000"/>
              </a:solidFill>
            </a:endParaRPr>
          </a:p>
        </p:txBody>
      </p:sp>
      <p:pic>
        <p:nvPicPr>
          <p:cNvPr id="4" name="31-3-1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835736" y="5370572"/>
            <a:ext cx="360000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98111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349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6" grpId="0"/>
      <p:bldP spid="11" grpId="0"/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27884" y="692695"/>
            <a:ext cx="49685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 smtClean="0"/>
              <a:t>3. </a:t>
            </a:r>
            <a:r>
              <a:rPr lang="ko-KR" altLang="en-US" sz="1400" dirty="0" smtClean="0"/>
              <a:t>잘</a:t>
            </a:r>
            <a:r>
              <a:rPr lang="en-US" altLang="ko-KR" sz="1400" dirty="0" smtClean="0"/>
              <a:t> </a:t>
            </a:r>
            <a:r>
              <a:rPr lang="ko-KR" altLang="en-US" sz="1400" dirty="0" smtClean="0"/>
              <a:t>듣고 빈칸에 들어갈 말을 쓴 후</a:t>
            </a:r>
            <a:r>
              <a:rPr lang="en-US" altLang="ko-KR" sz="1400" dirty="0" smtClean="0"/>
              <a:t>, </a:t>
            </a:r>
            <a:r>
              <a:rPr lang="ko-KR" altLang="en-US" sz="1400" dirty="0" smtClean="0"/>
              <a:t>무엇을 뜻하는지 생각해 봅시다</a:t>
            </a:r>
            <a:r>
              <a:rPr lang="en-US" altLang="ko-KR" sz="1400" dirty="0" smtClean="0"/>
              <a:t>.</a:t>
            </a:r>
            <a:endParaRPr lang="ko-KR" altLang="en-US" sz="1400" dirty="0"/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484784"/>
            <a:ext cx="8238424" cy="3794607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979712" y="5379198"/>
            <a:ext cx="57606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dirty="0" smtClean="0"/>
              <a:t>かいものを　　　　たり、友だ</a:t>
            </a:r>
            <a:r>
              <a:rPr lang="ja-JP" altLang="en-US" dirty="0" smtClean="0"/>
              <a:t>ちに</a:t>
            </a:r>
            <a:r>
              <a:rPr lang="ja-JP" altLang="en-US" dirty="0" smtClean="0"/>
              <a:t>　　　　　　　　たりします。</a:t>
            </a:r>
            <a:endParaRPr lang="ko-KR" altLang="en-US" dirty="0"/>
          </a:p>
        </p:txBody>
      </p:sp>
      <p:pic>
        <p:nvPicPr>
          <p:cNvPr id="6" name="Picture 2" descr="C:\Users\Administrator\Desktop\캡처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89860" y="5310941"/>
            <a:ext cx="518044" cy="5058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C:\Users\Administrator\Desktop\캡처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36076" y="5310940"/>
            <a:ext cx="518044" cy="5058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C:\Users\Administrator\Desktop\캡처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04200" y="5310939"/>
            <a:ext cx="518044" cy="5058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3258604" y="5370572"/>
            <a:ext cx="7560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dirty="0">
                <a:solidFill>
                  <a:srgbClr val="FF0000"/>
                </a:solidFill>
              </a:rPr>
              <a:t>し</a:t>
            </a:r>
            <a:endParaRPr lang="ko-KR" altLang="en-US" dirty="0">
              <a:solidFill>
                <a:srgbClr val="FF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202479" y="5379198"/>
            <a:ext cx="7560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dirty="0" smtClean="0">
                <a:solidFill>
                  <a:srgbClr val="FF0000"/>
                </a:solidFill>
              </a:rPr>
              <a:t>あ</a:t>
            </a:r>
            <a:endParaRPr lang="ko-KR" altLang="en-US" dirty="0">
              <a:solidFill>
                <a:srgbClr val="FF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760132" y="5379198"/>
            <a:ext cx="7560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dirty="0" smtClean="0">
                <a:solidFill>
                  <a:srgbClr val="FF0000"/>
                </a:solidFill>
              </a:rPr>
              <a:t>っ</a:t>
            </a:r>
            <a:endParaRPr lang="ko-KR" altLang="en-US" dirty="0">
              <a:solidFill>
                <a:srgbClr val="FF0000"/>
              </a:solidFill>
            </a:endParaRPr>
          </a:p>
        </p:txBody>
      </p:sp>
      <p:pic>
        <p:nvPicPr>
          <p:cNvPr id="3" name="31-3-2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619712" y="5375238"/>
            <a:ext cx="360000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6036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3915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10" grpId="0"/>
      <p:bldP spid="11" grpId="0"/>
      <p:bldP spid="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5536" y="980728"/>
            <a:ext cx="2196244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ja-JP" altLang="en-US" dirty="0" smtClean="0"/>
              <a:t>すみません</a:t>
            </a:r>
            <a:endParaRPr lang="en-US" altLang="ja-JP" dirty="0" smtClean="0"/>
          </a:p>
          <a:p>
            <a:pPr marL="285750" indent="-285750">
              <a:buFont typeface="Arial" pitchFamily="34" charset="0"/>
              <a:buChar char="•"/>
            </a:pPr>
            <a:endParaRPr lang="en-US" altLang="ja-JP" dirty="0"/>
          </a:p>
          <a:p>
            <a:pPr marL="285750" indent="-285750">
              <a:buFont typeface="Arial" pitchFamily="34" charset="0"/>
              <a:buChar char="•"/>
            </a:pPr>
            <a:r>
              <a:rPr lang="ja-JP" altLang="en-US" dirty="0" smtClean="0"/>
              <a:t>この</a:t>
            </a:r>
            <a:endParaRPr lang="en-US" altLang="ja-JP" dirty="0" smtClean="0"/>
          </a:p>
          <a:p>
            <a:pPr marL="285750" indent="-285750">
              <a:buFont typeface="Arial" pitchFamily="34" charset="0"/>
              <a:buChar char="•"/>
            </a:pPr>
            <a:endParaRPr lang="en-US" altLang="ja-JP" dirty="0"/>
          </a:p>
          <a:p>
            <a:pPr marL="285750" indent="-285750">
              <a:buFont typeface="Arial" pitchFamily="34" charset="0"/>
              <a:buChar char="•"/>
            </a:pPr>
            <a:r>
              <a:rPr lang="ja-JP" altLang="en-US" dirty="0" smtClean="0"/>
              <a:t>パソコン</a:t>
            </a:r>
            <a:endParaRPr lang="en-US" altLang="ja-JP" dirty="0" smtClean="0"/>
          </a:p>
          <a:p>
            <a:pPr marL="285750" indent="-285750">
              <a:buFont typeface="Arial" pitchFamily="34" charset="0"/>
              <a:buChar char="•"/>
            </a:pPr>
            <a:endParaRPr lang="en-US" altLang="ja-JP" dirty="0"/>
          </a:p>
          <a:p>
            <a:pPr marL="285750" indent="-285750">
              <a:buFont typeface="Arial" pitchFamily="34" charset="0"/>
              <a:buChar char="•"/>
            </a:pPr>
            <a:r>
              <a:rPr lang="ja-JP" altLang="en-US" dirty="0" smtClean="0"/>
              <a:t>使う</a:t>
            </a:r>
            <a:endParaRPr lang="en-US" altLang="ja-JP" dirty="0" smtClean="0"/>
          </a:p>
          <a:p>
            <a:pPr marL="285750" indent="-285750">
              <a:buFont typeface="Arial" pitchFamily="34" charset="0"/>
              <a:buChar char="•"/>
            </a:pPr>
            <a:endParaRPr lang="en-US" altLang="ja-JP" dirty="0"/>
          </a:p>
          <a:p>
            <a:pPr marL="285750" indent="-285750">
              <a:buFont typeface="Arial" pitchFamily="34" charset="0"/>
              <a:buChar char="•"/>
            </a:pPr>
            <a:r>
              <a:rPr lang="ja-JP" altLang="en-US" dirty="0" smtClean="0"/>
              <a:t>～ても　いい</a:t>
            </a:r>
            <a:endParaRPr lang="en-US" altLang="ja-JP" dirty="0" smtClean="0"/>
          </a:p>
          <a:p>
            <a:pPr marL="285750" indent="-285750">
              <a:buFont typeface="Arial" pitchFamily="34" charset="0"/>
              <a:buChar char="•"/>
            </a:pPr>
            <a:endParaRPr lang="en-US" altLang="ja-JP" dirty="0"/>
          </a:p>
          <a:p>
            <a:pPr marL="285750" indent="-285750">
              <a:buFont typeface="Arial" pitchFamily="34" charset="0"/>
              <a:buChar char="•"/>
            </a:pPr>
            <a:r>
              <a:rPr lang="ja-JP" altLang="en-US" dirty="0" smtClean="0"/>
              <a:t>かまいません</a:t>
            </a:r>
            <a:endParaRPr lang="en-US" altLang="ja-JP" dirty="0" smtClean="0"/>
          </a:p>
          <a:p>
            <a:pPr marL="285750" indent="-285750">
              <a:buFont typeface="Arial" pitchFamily="34" charset="0"/>
              <a:buChar char="•"/>
            </a:pPr>
            <a:endParaRPr lang="en-US" altLang="ja-JP" dirty="0"/>
          </a:p>
          <a:p>
            <a:pPr marL="285750" indent="-285750">
              <a:buFont typeface="Arial" pitchFamily="34" charset="0"/>
              <a:buChar char="•"/>
            </a:pPr>
            <a:r>
              <a:rPr lang="ja-JP" altLang="en-US" dirty="0" smtClean="0"/>
              <a:t>ど</a:t>
            </a:r>
            <a:r>
              <a:rPr lang="ja-JP" altLang="en-US" dirty="0"/>
              <a:t>うぞ</a:t>
            </a:r>
            <a:endParaRPr lang="en-US" altLang="ja-JP" dirty="0" smtClean="0"/>
          </a:p>
        </p:txBody>
      </p:sp>
      <p:sp>
        <p:nvSpPr>
          <p:cNvPr id="3" name="TextBox 2"/>
          <p:cNvSpPr txBox="1"/>
          <p:nvPr/>
        </p:nvSpPr>
        <p:spPr>
          <a:xfrm>
            <a:off x="2339752" y="980727"/>
            <a:ext cx="3096344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 smtClean="0"/>
              <a:t>실례합니다</a:t>
            </a:r>
            <a:endParaRPr lang="en-US" altLang="ko-KR" dirty="0" smtClean="0"/>
          </a:p>
          <a:p>
            <a:endParaRPr lang="en-US" altLang="ja-JP" dirty="0"/>
          </a:p>
          <a:p>
            <a:r>
              <a:rPr lang="ko-KR" altLang="en-US" dirty="0" smtClean="0"/>
              <a:t>이</a:t>
            </a:r>
            <a:endParaRPr lang="en-US" altLang="ko-KR" dirty="0" smtClean="0"/>
          </a:p>
          <a:p>
            <a:endParaRPr lang="en-US" altLang="ja-JP" dirty="0"/>
          </a:p>
          <a:p>
            <a:r>
              <a:rPr lang="ko-KR" altLang="en-US" dirty="0" smtClean="0"/>
              <a:t>컴퓨터</a:t>
            </a:r>
            <a:endParaRPr lang="en-US" altLang="ko-KR" dirty="0" smtClean="0"/>
          </a:p>
          <a:p>
            <a:endParaRPr lang="en-US" altLang="ja-JP" dirty="0"/>
          </a:p>
          <a:p>
            <a:r>
              <a:rPr lang="ko-KR" altLang="en-US" dirty="0" smtClean="0"/>
              <a:t>사용하다</a:t>
            </a:r>
            <a:endParaRPr lang="en-US" altLang="ko-KR" dirty="0" smtClean="0"/>
          </a:p>
          <a:p>
            <a:endParaRPr lang="en-US" altLang="ja-JP" dirty="0"/>
          </a:p>
          <a:p>
            <a:r>
              <a:rPr lang="en-US" altLang="ja-JP" dirty="0" smtClean="0"/>
              <a:t>~</a:t>
            </a:r>
            <a:r>
              <a:rPr lang="ko-KR" altLang="en-US" dirty="0" smtClean="0"/>
              <a:t>해도 된다</a:t>
            </a:r>
            <a:endParaRPr lang="en-US" altLang="ko-KR" dirty="0" smtClean="0"/>
          </a:p>
          <a:p>
            <a:endParaRPr lang="en-US" altLang="ja-JP" dirty="0"/>
          </a:p>
          <a:p>
            <a:r>
              <a:rPr lang="ko-KR" altLang="en-US" dirty="0" smtClean="0"/>
              <a:t>상관없습니다</a:t>
            </a:r>
            <a:endParaRPr lang="en-US" altLang="ko-KR" dirty="0" smtClean="0"/>
          </a:p>
          <a:p>
            <a:endParaRPr lang="en-US" altLang="ja-JP" dirty="0"/>
          </a:p>
          <a:p>
            <a:r>
              <a:rPr lang="ko-KR" altLang="en-US" dirty="0" smtClean="0"/>
              <a:t>사용하세요</a:t>
            </a:r>
            <a:endParaRPr lang="en-US" altLang="ja-JP" dirty="0"/>
          </a:p>
        </p:txBody>
      </p:sp>
      <p:sp>
        <p:nvSpPr>
          <p:cNvPr id="4" name="TextBox 3"/>
          <p:cNvSpPr txBox="1"/>
          <p:nvPr/>
        </p:nvSpPr>
        <p:spPr>
          <a:xfrm>
            <a:off x="703820" y="2510148"/>
            <a:ext cx="504056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700" dirty="0" smtClean="0"/>
              <a:t>つか</a:t>
            </a:r>
            <a:endParaRPr lang="ko-KR" altLang="en-US" sz="700" dirty="0"/>
          </a:p>
        </p:txBody>
      </p:sp>
      <p:sp>
        <p:nvSpPr>
          <p:cNvPr id="5" name="TextBox 4"/>
          <p:cNvSpPr txBox="1"/>
          <p:nvPr/>
        </p:nvSpPr>
        <p:spPr>
          <a:xfrm>
            <a:off x="4813902" y="863448"/>
            <a:ext cx="504056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700" dirty="0" smtClean="0"/>
              <a:t>ほん</a:t>
            </a:r>
            <a:endParaRPr lang="ko-KR" altLang="en-US" sz="700" dirty="0"/>
          </a:p>
        </p:txBody>
      </p:sp>
      <p:sp>
        <p:nvSpPr>
          <p:cNvPr id="6" name="TextBox 5"/>
          <p:cNvSpPr txBox="1"/>
          <p:nvPr/>
        </p:nvSpPr>
        <p:spPr>
          <a:xfrm>
            <a:off x="4831154" y="1958679"/>
            <a:ext cx="504056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700" dirty="0" smtClean="0"/>
              <a:t>とも</a:t>
            </a:r>
            <a:endParaRPr lang="ko-KR" altLang="en-US" sz="700" dirty="0"/>
          </a:p>
        </p:txBody>
      </p:sp>
      <p:sp>
        <p:nvSpPr>
          <p:cNvPr id="7" name="TextBox 6"/>
          <p:cNvSpPr txBox="1"/>
          <p:nvPr/>
        </p:nvSpPr>
        <p:spPr>
          <a:xfrm>
            <a:off x="4499992" y="980727"/>
            <a:ext cx="219624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ja-JP" altLang="en-US" dirty="0" smtClean="0"/>
              <a:t>本</a:t>
            </a:r>
            <a:endParaRPr lang="en-US" altLang="ja-JP" dirty="0" smtClean="0"/>
          </a:p>
          <a:p>
            <a:pPr marL="285750" indent="-285750">
              <a:buFont typeface="Arial" pitchFamily="34" charset="0"/>
              <a:buChar char="•"/>
            </a:pPr>
            <a:endParaRPr lang="en-US" altLang="ja-JP" dirty="0"/>
          </a:p>
          <a:p>
            <a:pPr marL="285750" indent="-285750">
              <a:buFont typeface="Arial" pitchFamily="34" charset="0"/>
              <a:buChar char="•"/>
            </a:pPr>
            <a:r>
              <a:rPr lang="ja-JP" altLang="en-US" dirty="0" smtClean="0"/>
              <a:t>かいもの</a:t>
            </a:r>
            <a:endParaRPr lang="en-US" altLang="ja-JP" dirty="0" smtClean="0"/>
          </a:p>
          <a:p>
            <a:pPr marL="285750" indent="-285750">
              <a:buFont typeface="Arial" pitchFamily="34" charset="0"/>
              <a:buChar char="•"/>
            </a:pPr>
            <a:endParaRPr lang="en-US" altLang="ja-JP" dirty="0"/>
          </a:p>
          <a:p>
            <a:pPr marL="285750" indent="-285750">
              <a:buFont typeface="Arial" pitchFamily="34" charset="0"/>
              <a:buChar char="•"/>
            </a:pPr>
            <a:r>
              <a:rPr lang="ja-JP" altLang="en-US" dirty="0" smtClean="0"/>
              <a:t>友だち</a:t>
            </a:r>
            <a:endParaRPr lang="en-US" altLang="ja-JP" dirty="0" smtClean="0"/>
          </a:p>
        </p:txBody>
      </p:sp>
      <p:sp>
        <p:nvSpPr>
          <p:cNvPr id="8" name="TextBox 7"/>
          <p:cNvSpPr txBox="1"/>
          <p:nvPr/>
        </p:nvSpPr>
        <p:spPr>
          <a:xfrm>
            <a:off x="6444208" y="980726"/>
            <a:ext cx="194421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 smtClean="0"/>
              <a:t>책</a:t>
            </a:r>
            <a:endParaRPr lang="en-US" altLang="ko-KR" dirty="0" smtClean="0"/>
          </a:p>
          <a:p>
            <a:endParaRPr lang="en-US" altLang="ja-JP" dirty="0"/>
          </a:p>
          <a:p>
            <a:r>
              <a:rPr lang="ko-KR" altLang="en-US" dirty="0" smtClean="0"/>
              <a:t>쇼핑</a:t>
            </a:r>
            <a:endParaRPr lang="en-US" altLang="ko-KR" dirty="0" smtClean="0"/>
          </a:p>
          <a:p>
            <a:endParaRPr lang="en-US" altLang="ja-JP" dirty="0"/>
          </a:p>
          <a:p>
            <a:r>
              <a:rPr lang="ko-KR" altLang="en-US" dirty="0" smtClean="0"/>
              <a:t>친구</a:t>
            </a:r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36565277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82" r="5382"/>
          <a:stretch/>
        </p:blipFill>
        <p:spPr>
          <a:xfrm>
            <a:off x="719671" y="4651806"/>
            <a:ext cx="1800000" cy="135000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3527884" y="692695"/>
            <a:ext cx="496855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 smtClean="0"/>
              <a:t>1. </a:t>
            </a:r>
            <a:r>
              <a:rPr lang="ko-KR" altLang="en-US" sz="1400" dirty="0" smtClean="0"/>
              <a:t>잘 듣고 보기와 같이 말해 봅시다</a:t>
            </a:r>
            <a:r>
              <a:rPr lang="en-US" altLang="ko-KR" sz="1400" dirty="0" smtClean="0"/>
              <a:t>.</a:t>
            </a:r>
            <a:endParaRPr lang="ko-KR" altLang="en-US" sz="1400" dirty="0"/>
          </a:p>
        </p:txBody>
      </p:sp>
      <p:pic>
        <p:nvPicPr>
          <p:cNvPr id="6" name="그림 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671" y="1532110"/>
            <a:ext cx="819150" cy="4191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719671" y="4282474"/>
            <a:ext cx="7920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 smtClean="0">
                <a:solidFill>
                  <a:schemeClr val="accent3">
                    <a:lumMod val="75000"/>
                  </a:schemeClr>
                </a:solidFill>
                <a:latin typeface="ＭＳ Ｐゴシック"/>
              </a:rPr>
              <a:t>➊</a:t>
            </a:r>
            <a:endParaRPr lang="ko-KR" altLang="en-US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16504" y="2391776"/>
            <a:ext cx="30063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dirty="0" smtClean="0"/>
              <a:t>日本語</a:t>
            </a:r>
            <a:endParaRPr lang="ko-KR" alt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116504" y="6002254"/>
            <a:ext cx="30063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dirty="0" smtClean="0"/>
              <a:t>やきゅう</a:t>
            </a:r>
            <a:endParaRPr lang="ko-KR" alt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3095836" y="1978906"/>
            <a:ext cx="586865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ko-KR" dirty="0">
                <a:solidFill>
                  <a:schemeClr val="accent4"/>
                </a:solidFill>
              </a:rPr>
              <a:t>A</a:t>
            </a:r>
            <a:r>
              <a:rPr lang="en-US" altLang="ko-KR" dirty="0"/>
              <a:t>	</a:t>
            </a:r>
            <a:r>
              <a:rPr lang="ja-JP" altLang="en-US" dirty="0">
                <a:solidFill>
                  <a:schemeClr val="accent2"/>
                </a:solidFill>
              </a:rPr>
              <a:t>日本語</a:t>
            </a:r>
            <a:r>
              <a:rPr lang="ja-JP" altLang="en-US" dirty="0" smtClean="0"/>
              <a:t>が　上手ですね。</a:t>
            </a:r>
            <a:endParaRPr lang="en-US" altLang="ja-JP" dirty="0"/>
          </a:p>
          <a:p>
            <a:pPr>
              <a:lnSpc>
                <a:spcPct val="200000"/>
              </a:lnSpc>
            </a:pPr>
            <a:r>
              <a:rPr lang="en-US" altLang="ko-KR" dirty="0" smtClean="0">
                <a:solidFill>
                  <a:schemeClr val="tx2"/>
                </a:solidFill>
              </a:rPr>
              <a:t>B</a:t>
            </a:r>
            <a:r>
              <a:rPr lang="en-US" altLang="ko-KR" dirty="0"/>
              <a:t>	</a:t>
            </a:r>
            <a:r>
              <a:rPr lang="ja-JP" altLang="en-US" dirty="0" smtClean="0"/>
              <a:t>いいえ、まだまだです。</a:t>
            </a:r>
            <a:endParaRPr lang="en-US" altLang="ja-JP" dirty="0"/>
          </a:p>
        </p:txBody>
      </p:sp>
      <p:sp>
        <p:nvSpPr>
          <p:cNvPr id="13" name="TextBox 12"/>
          <p:cNvSpPr txBox="1"/>
          <p:nvPr/>
        </p:nvSpPr>
        <p:spPr>
          <a:xfrm>
            <a:off x="3095836" y="4772166"/>
            <a:ext cx="586865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ko-KR" dirty="0">
                <a:solidFill>
                  <a:schemeClr val="accent4"/>
                </a:solidFill>
              </a:rPr>
              <a:t>A</a:t>
            </a:r>
            <a:r>
              <a:rPr lang="en-US" altLang="ko-KR" dirty="0"/>
              <a:t>	</a:t>
            </a:r>
            <a:r>
              <a:rPr lang="ja-JP" altLang="en-US" dirty="0" smtClean="0">
                <a:solidFill>
                  <a:schemeClr val="accent2"/>
                </a:solidFill>
              </a:rPr>
              <a:t>やきゅう</a:t>
            </a:r>
            <a:r>
              <a:rPr lang="ja-JP" altLang="en-US" dirty="0" smtClean="0"/>
              <a:t>が</a:t>
            </a:r>
            <a:r>
              <a:rPr lang="ja-JP" altLang="en-US" dirty="0"/>
              <a:t>　上手ですね。</a:t>
            </a:r>
            <a:endParaRPr lang="en-US" altLang="ja-JP" dirty="0"/>
          </a:p>
          <a:p>
            <a:pPr>
              <a:lnSpc>
                <a:spcPct val="200000"/>
              </a:lnSpc>
            </a:pPr>
            <a:r>
              <a:rPr lang="en-US" altLang="ko-KR" dirty="0">
                <a:solidFill>
                  <a:schemeClr val="tx2"/>
                </a:solidFill>
              </a:rPr>
              <a:t>B</a:t>
            </a:r>
            <a:r>
              <a:rPr lang="en-US" altLang="ko-KR" dirty="0"/>
              <a:t>	</a:t>
            </a:r>
            <a:r>
              <a:rPr lang="ja-JP" altLang="en-US" dirty="0"/>
              <a:t>いいえ、まだまだです。</a:t>
            </a:r>
            <a:endParaRPr lang="en-US" altLang="ja-JP" dirty="0"/>
          </a:p>
        </p:txBody>
      </p:sp>
      <p:sp>
        <p:nvSpPr>
          <p:cNvPr id="14" name="TextBox 13"/>
          <p:cNvSpPr txBox="1"/>
          <p:nvPr/>
        </p:nvSpPr>
        <p:spPr>
          <a:xfrm>
            <a:off x="4114074" y="2060848"/>
            <a:ext cx="864096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700" dirty="0" smtClean="0">
                <a:solidFill>
                  <a:schemeClr val="accent2"/>
                </a:solidFill>
              </a:rPr>
              <a:t>に　ほん　ご</a:t>
            </a:r>
            <a:endParaRPr lang="ko-KR" altLang="en-US" sz="700" dirty="0">
              <a:solidFill>
                <a:schemeClr val="accent2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182568" y="2060848"/>
            <a:ext cx="864096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700" dirty="0" smtClean="0"/>
              <a:t>じょうず</a:t>
            </a:r>
            <a:endParaRPr lang="ko-KR" altLang="en-US" sz="700" dirty="0"/>
          </a:p>
        </p:txBody>
      </p:sp>
      <p:sp>
        <p:nvSpPr>
          <p:cNvPr id="17" name="TextBox 16"/>
          <p:cNvSpPr txBox="1"/>
          <p:nvPr/>
        </p:nvSpPr>
        <p:spPr>
          <a:xfrm>
            <a:off x="5266202" y="4869160"/>
            <a:ext cx="864096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700" dirty="0" smtClean="0"/>
              <a:t>じょうず</a:t>
            </a:r>
            <a:endParaRPr lang="ko-KR" altLang="en-US" sz="700" dirty="0"/>
          </a:p>
        </p:txBody>
      </p:sp>
      <p:pic>
        <p:nvPicPr>
          <p:cNvPr id="4" name="32-1-0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641124" y="1561660"/>
            <a:ext cx="360000" cy="360000"/>
          </a:xfrm>
          <a:prstGeom prst="rect">
            <a:avLst/>
          </a:prstGeom>
        </p:spPr>
      </p:pic>
      <p:pic>
        <p:nvPicPr>
          <p:cNvPr id="5" name="32-1-1.mp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178821" y="4287140"/>
            <a:ext cx="360000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94568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21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590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21" r="5521"/>
          <a:stretch/>
        </p:blipFill>
        <p:spPr>
          <a:xfrm>
            <a:off x="719671" y="1904070"/>
            <a:ext cx="1800000" cy="1350000"/>
          </a:xfrm>
          <a:prstGeom prst="rect">
            <a:avLst/>
          </a:prstGeom>
        </p:spPr>
      </p:pic>
      <p:pic>
        <p:nvPicPr>
          <p:cNvPr id="4" name="그림 3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56" r="5556"/>
          <a:stretch/>
        </p:blipFill>
        <p:spPr>
          <a:xfrm>
            <a:off x="719672" y="4651806"/>
            <a:ext cx="1800000" cy="1350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719671" y="4282474"/>
            <a:ext cx="7920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 smtClean="0">
                <a:solidFill>
                  <a:schemeClr val="accent3">
                    <a:lumMod val="75000"/>
                  </a:schemeClr>
                </a:solidFill>
                <a:latin typeface="ＭＳ Ｐゴシック"/>
              </a:rPr>
              <a:t>➌</a:t>
            </a:r>
            <a:endParaRPr lang="ko-KR" altLang="en-US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19672" y="1532110"/>
            <a:ext cx="7920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 smtClean="0">
                <a:solidFill>
                  <a:schemeClr val="accent3">
                    <a:lumMod val="75000"/>
                  </a:schemeClr>
                </a:solidFill>
                <a:latin typeface="ＭＳ Ｐゴシック"/>
                <a:ea typeface="맑은 고딕"/>
              </a:rPr>
              <a:t>➋</a:t>
            </a:r>
            <a:endParaRPr lang="ko-KR" altLang="en-US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16504" y="3251442"/>
            <a:ext cx="30063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dirty="0" smtClean="0"/>
              <a:t>りょうり</a:t>
            </a:r>
            <a:endParaRPr lang="ko-KR" alt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116504" y="6002254"/>
            <a:ext cx="30063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dirty="0" smtClean="0"/>
              <a:t>歌</a:t>
            </a:r>
            <a:endParaRPr lang="ko-KR" altLang="en-US" dirty="0"/>
          </a:p>
        </p:txBody>
      </p:sp>
      <p:sp>
        <p:nvSpPr>
          <p:cNvPr id="15" name="TextBox 14"/>
          <p:cNvSpPr txBox="1"/>
          <p:nvPr/>
        </p:nvSpPr>
        <p:spPr>
          <a:xfrm>
            <a:off x="3095836" y="1978906"/>
            <a:ext cx="586865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ko-KR" dirty="0">
                <a:solidFill>
                  <a:schemeClr val="accent4"/>
                </a:solidFill>
              </a:rPr>
              <a:t>A</a:t>
            </a:r>
            <a:r>
              <a:rPr lang="en-US" altLang="ko-KR" dirty="0"/>
              <a:t>	</a:t>
            </a:r>
            <a:r>
              <a:rPr lang="ja-JP" altLang="en-US" dirty="0" smtClean="0">
                <a:solidFill>
                  <a:schemeClr val="accent2"/>
                </a:solidFill>
              </a:rPr>
              <a:t>りょうり</a:t>
            </a:r>
            <a:r>
              <a:rPr lang="ja-JP" altLang="en-US" dirty="0" smtClean="0"/>
              <a:t>が　上手ですね。</a:t>
            </a:r>
            <a:endParaRPr lang="en-US" altLang="ja-JP" dirty="0"/>
          </a:p>
          <a:p>
            <a:pPr>
              <a:lnSpc>
                <a:spcPct val="200000"/>
              </a:lnSpc>
            </a:pPr>
            <a:r>
              <a:rPr lang="en-US" altLang="ko-KR" dirty="0" smtClean="0">
                <a:solidFill>
                  <a:schemeClr val="tx2"/>
                </a:solidFill>
              </a:rPr>
              <a:t>B</a:t>
            </a:r>
            <a:r>
              <a:rPr lang="en-US" altLang="ko-KR" dirty="0"/>
              <a:t>	</a:t>
            </a:r>
            <a:r>
              <a:rPr lang="ja-JP" altLang="en-US" dirty="0" smtClean="0"/>
              <a:t>いいえ、まだまだです。</a:t>
            </a:r>
            <a:endParaRPr lang="en-US" altLang="ja-JP" dirty="0"/>
          </a:p>
        </p:txBody>
      </p:sp>
      <p:sp>
        <p:nvSpPr>
          <p:cNvPr id="16" name="TextBox 15"/>
          <p:cNvSpPr txBox="1"/>
          <p:nvPr/>
        </p:nvSpPr>
        <p:spPr>
          <a:xfrm>
            <a:off x="3095836" y="4772166"/>
            <a:ext cx="586865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ko-KR" dirty="0">
                <a:solidFill>
                  <a:schemeClr val="accent4"/>
                </a:solidFill>
              </a:rPr>
              <a:t>A</a:t>
            </a:r>
            <a:r>
              <a:rPr lang="en-US" altLang="ko-KR" dirty="0"/>
              <a:t>	</a:t>
            </a:r>
            <a:r>
              <a:rPr lang="ja-JP" altLang="en-US" dirty="0" smtClean="0">
                <a:solidFill>
                  <a:schemeClr val="accent2"/>
                </a:solidFill>
              </a:rPr>
              <a:t>歌</a:t>
            </a:r>
            <a:r>
              <a:rPr lang="ja-JP" altLang="en-US" dirty="0" smtClean="0"/>
              <a:t>が</a:t>
            </a:r>
            <a:r>
              <a:rPr lang="ja-JP" altLang="en-US" dirty="0"/>
              <a:t>　上手ですね。</a:t>
            </a:r>
            <a:endParaRPr lang="en-US" altLang="ja-JP" dirty="0"/>
          </a:p>
          <a:p>
            <a:pPr>
              <a:lnSpc>
                <a:spcPct val="200000"/>
              </a:lnSpc>
            </a:pPr>
            <a:r>
              <a:rPr lang="en-US" altLang="ko-KR" dirty="0">
                <a:solidFill>
                  <a:schemeClr val="tx2"/>
                </a:solidFill>
              </a:rPr>
              <a:t>B</a:t>
            </a:r>
            <a:r>
              <a:rPr lang="en-US" altLang="ko-KR" dirty="0"/>
              <a:t>	</a:t>
            </a:r>
            <a:r>
              <a:rPr lang="ja-JP" altLang="en-US" dirty="0"/>
              <a:t>いいえ、まだまだです。</a:t>
            </a:r>
            <a:endParaRPr lang="en-US" altLang="ja-JP" dirty="0"/>
          </a:p>
        </p:txBody>
      </p:sp>
      <p:sp>
        <p:nvSpPr>
          <p:cNvPr id="18" name="TextBox 17"/>
          <p:cNvSpPr txBox="1"/>
          <p:nvPr/>
        </p:nvSpPr>
        <p:spPr>
          <a:xfrm>
            <a:off x="5182568" y="2060848"/>
            <a:ext cx="864096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700" dirty="0" smtClean="0"/>
              <a:t>じょうず</a:t>
            </a:r>
            <a:endParaRPr lang="ko-KR" altLang="en-US" sz="700" dirty="0"/>
          </a:p>
        </p:txBody>
      </p:sp>
      <p:sp>
        <p:nvSpPr>
          <p:cNvPr id="19" name="TextBox 18"/>
          <p:cNvSpPr txBox="1"/>
          <p:nvPr/>
        </p:nvSpPr>
        <p:spPr>
          <a:xfrm>
            <a:off x="4059318" y="4851908"/>
            <a:ext cx="864096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700" dirty="0" smtClean="0">
                <a:solidFill>
                  <a:schemeClr val="accent2"/>
                </a:solidFill>
              </a:rPr>
              <a:t>うた</a:t>
            </a:r>
            <a:endParaRPr lang="ko-KR" altLang="en-US" sz="700" dirty="0">
              <a:solidFill>
                <a:schemeClr val="accent2"/>
              </a:solidFill>
            </a:endParaRPr>
          </a:p>
        </p:txBody>
      </p:sp>
      <p:pic>
        <p:nvPicPr>
          <p:cNvPr id="3" name="32-1-2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151761" y="1536776"/>
            <a:ext cx="360000" cy="360000"/>
          </a:xfrm>
          <a:prstGeom prst="rect">
            <a:avLst/>
          </a:prstGeom>
        </p:spPr>
      </p:pic>
      <p:pic>
        <p:nvPicPr>
          <p:cNvPr id="9" name="32-1-3.mp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164138" y="4287140"/>
            <a:ext cx="360000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23512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213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5743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809</TotalTime>
  <Words>1654</Words>
  <Application>Microsoft Office PowerPoint</Application>
  <PresentationFormat>화면 슬라이드 쇼(4:3)</PresentationFormat>
  <Paragraphs>650</Paragraphs>
  <Slides>46</Slides>
  <Notes>0</Notes>
  <HiddenSlides>0</HiddenSlides>
  <MMClips>30</MMClips>
  <ScaleCrop>false</ScaleCrop>
  <HeadingPairs>
    <vt:vector size="6" baseType="variant">
      <vt:variant>
        <vt:lpstr>사용한 글꼴</vt:lpstr>
      </vt:variant>
      <vt:variant>
        <vt:i4>5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46</vt:i4>
      </vt:variant>
    </vt:vector>
  </HeadingPairs>
  <TitlesOfParts>
    <vt:vector size="52" baseType="lpstr">
      <vt:lpstr>Adobe 고딕 Std B</vt:lpstr>
      <vt:lpstr>HY동녘M</vt:lpstr>
      <vt:lpstr>ＭＳ Ｐゴシック</vt:lpstr>
      <vt:lpstr>맑은 고딕</vt:lpstr>
      <vt:lpstr>Arial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Windows 사용자</dc:creator>
  <cp:lastModifiedBy>user</cp:lastModifiedBy>
  <cp:revision>140</cp:revision>
  <dcterms:created xsi:type="dcterms:W3CDTF">2017-11-16T00:40:10Z</dcterms:created>
  <dcterms:modified xsi:type="dcterms:W3CDTF">2020-04-07T04:17:20Z</dcterms:modified>
</cp:coreProperties>
</file>